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81" r:id="rId3"/>
    <p:sldId id="282" r:id="rId4"/>
    <p:sldId id="336" r:id="rId5"/>
    <p:sldId id="287" r:id="rId6"/>
    <p:sldId id="401" r:id="rId7"/>
    <p:sldId id="404" r:id="rId8"/>
    <p:sldId id="337" r:id="rId9"/>
    <p:sldId id="413" r:id="rId10"/>
    <p:sldId id="408" r:id="rId11"/>
    <p:sldId id="365" r:id="rId12"/>
    <p:sldId id="409" r:id="rId13"/>
    <p:sldId id="410" r:id="rId14"/>
    <p:sldId id="411" r:id="rId15"/>
    <p:sldId id="412" r:id="rId16"/>
    <p:sldId id="399" r:id="rId17"/>
  </p:sldIdLst>
  <p:sldSz cx="9144000" cy="6858000" type="screen4x3"/>
  <p:notesSz cx="7102475" cy="9388475"/>
  <p:defaultTextStyle>
    <a:defPPr>
      <a:defRPr lang="es-EC"/>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0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7413" autoAdjust="0"/>
  </p:normalViewPr>
  <p:slideViewPr>
    <p:cSldViewPr>
      <p:cViewPr>
        <p:scale>
          <a:sx n="62" d="100"/>
          <a:sy n="62" d="100"/>
        </p:scale>
        <p:origin x="-1614" y="-126"/>
      </p:cViewPr>
      <p:guideLst>
        <p:guide orient="horz" pos="2160"/>
        <p:guide pos="2880"/>
      </p:guideLst>
    </p:cSldViewPr>
  </p:slideViewPr>
  <p:outlineViewPr>
    <p:cViewPr>
      <p:scale>
        <a:sx n="33" d="100"/>
        <a:sy n="33" d="100"/>
      </p:scale>
      <p:origin x="42" y="1314"/>
    </p:cViewPr>
  </p:outlineViewPr>
  <p:notesTextViewPr>
    <p:cViewPr>
      <p:scale>
        <a:sx n="100" d="100"/>
        <a:sy n="100" d="100"/>
      </p:scale>
      <p:origin x="0" y="190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A554B5-4603-4E37-B730-133DE024AF3B}" type="doc">
      <dgm:prSet loTypeId="urn:microsoft.com/office/officeart/2005/8/layout/hProcess9" loCatId="process" qsTypeId="urn:microsoft.com/office/officeart/2005/8/quickstyle/simple5" qsCatId="simple" csTypeId="urn:microsoft.com/office/officeart/2005/8/colors/colorful5" csCatId="colorful" phldr="1"/>
      <dgm:spPr/>
    </dgm:pt>
    <dgm:pt modelId="{9AE36405-8284-4CB4-B671-07A4100CBE36}">
      <dgm:prSet phldrT="[Texto]"/>
      <dgm:spPr/>
      <dgm:t>
        <a:bodyPr/>
        <a:lstStyle/>
        <a:p>
          <a:r>
            <a:rPr lang="es-EC" dirty="0" err="1" smtClean="0">
              <a:solidFill>
                <a:schemeClr val="tx1"/>
              </a:solidFill>
              <a:latin typeface="Cambria" panose="02040503050406030204" pitchFamily="18" charset="0"/>
            </a:rPr>
            <a:t>Retail</a:t>
          </a:r>
          <a:r>
            <a:rPr lang="es-EC" dirty="0" smtClean="0">
              <a:solidFill>
                <a:schemeClr val="tx1"/>
              </a:solidFill>
              <a:latin typeface="Cambria" panose="02040503050406030204" pitchFamily="18" charset="0"/>
            </a:rPr>
            <a:t> </a:t>
          </a:r>
          <a:r>
            <a:rPr lang="es-EC" dirty="0" err="1" smtClean="0">
              <a:solidFill>
                <a:schemeClr val="tx1"/>
              </a:solidFill>
              <a:latin typeface="Cambria" panose="02040503050406030204" pitchFamily="18" charset="0"/>
            </a:rPr>
            <a:t>Permit</a:t>
          </a:r>
          <a:endParaRPr lang="es-EC" dirty="0">
            <a:solidFill>
              <a:schemeClr val="tx1"/>
            </a:solidFill>
            <a:latin typeface="Cambria" panose="02040503050406030204" pitchFamily="18" charset="0"/>
          </a:endParaRPr>
        </a:p>
      </dgm:t>
    </dgm:pt>
    <dgm:pt modelId="{CC2F7BDC-5177-4C91-8EDC-EF1ED297D8D8}" type="parTrans" cxnId="{426C72F4-9BB4-4DCC-A45B-C079E36764F5}">
      <dgm:prSet/>
      <dgm:spPr/>
      <dgm:t>
        <a:bodyPr/>
        <a:lstStyle/>
        <a:p>
          <a:endParaRPr lang="es-EC">
            <a:solidFill>
              <a:schemeClr val="tx1"/>
            </a:solidFill>
            <a:latin typeface="Cambria" panose="02040503050406030204" pitchFamily="18" charset="0"/>
          </a:endParaRPr>
        </a:p>
      </dgm:t>
    </dgm:pt>
    <dgm:pt modelId="{BBCFA580-09E8-4617-8422-27A6FA266A35}" type="sibTrans" cxnId="{426C72F4-9BB4-4DCC-A45B-C079E36764F5}">
      <dgm:prSet/>
      <dgm:spPr/>
      <dgm:t>
        <a:bodyPr/>
        <a:lstStyle/>
        <a:p>
          <a:endParaRPr lang="es-EC">
            <a:solidFill>
              <a:schemeClr val="tx1"/>
            </a:solidFill>
            <a:latin typeface="Cambria" panose="02040503050406030204" pitchFamily="18" charset="0"/>
          </a:endParaRPr>
        </a:p>
      </dgm:t>
    </dgm:pt>
    <dgm:pt modelId="{8B62651D-5688-42B1-96CE-BFC0EC789761}">
      <dgm:prSet phldrT="[Texto]"/>
      <dgm:spPr/>
      <dgm:t>
        <a:bodyPr/>
        <a:lstStyle/>
        <a:p>
          <a:r>
            <a:rPr lang="en-US" dirty="0" smtClean="0">
              <a:solidFill>
                <a:schemeClr val="tx1"/>
              </a:solidFill>
              <a:latin typeface="Cambria" panose="02040503050406030204" pitchFamily="18" charset="0"/>
            </a:rPr>
            <a:t>Exporting</a:t>
          </a:r>
        </a:p>
        <a:p>
          <a:r>
            <a:rPr lang="es-EC" dirty="0" err="1" smtClean="0">
              <a:solidFill>
                <a:schemeClr val="tx1"/>
              </a:solidFill>
              <a:latin typeface="Cambria" panose="02040503050406030204" pitchFamily="18" charset="0"/>
            </a:rPr>
            <a:t>Permit</a:t>
          </a:r>
          <a:endParaRPr lang="es-EC" dirty="0">
            <a:solidFill>
              <a:schemeClr val="tx1"/>
            </a:solidFill>
            <a:latin typeface="Cambria" panose="02040503050406030204" pitchFamily="18" charset="0"/>
          </a:endParaRPr>
        </a:p>
      </dgm:t>
    </dgm:pt>
    <dgm:pt modelId="{9A3B4602-7F26-4428-956E-2C46B48AC14F}" type="parTrans" cxnId="{77FB8CA3-83FF-4089-B405-12BE33FF6E77}">
      <dgm:prSet/>
      <dgm:spPr/>
      <dgm:t>
        <a:bodyPr/>
        <a:lstStyle/>
        <a:p>
          <a:endParaRPr lang="es-EC">
            <a:solidFill>
              <a:schemeClr val="tx1"/>
            </a:solidFill>
            <a:latin typeface="Cambria" panose="02040503050406030204" pitchFamily="18" charset="0"/>
          </a:endParaRPr>
        </a:p>
      </dgm:t>
    </dgm:pt>
    <dgm:pt modelId="{70EF03F3-4303-4306-AE33-599E33143F35}" type="sibTrans" cxnId="{77FB8CA3-83FF-4089-B405-12BE33FF6E77}">
      <dgm:prSet/>
      <dgm:spPr/>
      <dgm:t>
        <a:bodyPr/>
        <a:lstStyle/>
        <a:p>
          <a:endParaRPr lang="es-EC">
            <a:solidFill>
              <a:schemeClr val="tx1"/>
            </a:solidFill>
            <a:latin typeface="Cambria" panose="02040503050406030204" pitchFamily="18" charset="0"/>
          </a:endParaRPr>
        </a:p>
      </dgm:t>
    </dgm:pt>
    <dgm:pt modelId="{08380024-EF0F-4C72-9B36-B6108A667BA4}">
      <dgm:prSet phldrT="[Texto]"/>
      <dgm:spPr/>
      <dgm:t>
        <a:bodyPr/>
        <a:lstStyle/>
        <a:p>
          <a:r>
            <a:rPr lang="en-US" dirty="0" smtClean="0">
              <a:solidFill>
                <a:schemeClr val="tx1"/>
              </a:solidFill>
              <a:latin typeface="Cambria" panose="02040503050406030204" pitchFamily="18" charset="0"/>
            </a:rPr>
            <a:t>Authorization to conduct fishery at the commercialization phase</a:t>
          </a:r>
          <a:endParaRPr lang="es-EC" dirty="0">
            <a:solidFill>
              <a:schemeClr val="tx1"/>
            </a:solidFill>
            <a:latin typeface="Cambria" panose="02040503050406030204" pitchFamily="18" charset="0"/>
          </a:endParaRPr>
        </a:p>
      </dgm:t>
    </dgm:pt>
    <dgm:pt modelId="{631AC34D-612E-4673-8920-579C34EEE1D8}" type="parTrans" cxnId="{CA4CABF7-5378-4800-A80C-D19C99011904}">
      <dgm:prSet/>
      <dgm:spPr/>
      <dgm:t>
        <a:bodyPr/>
        <a:lstStyle/>
        <a:p>
          <a:endParaRPr lang="es-EC">
            <a:solidFill>
              <a:schemeClr val="tx1"/>
            </a:solidFill>
            <a:latin typeface="Cambria" panose="02040503050406030204" pitchFamily="18" charset="0"/>
          </a:endParaRPr>
        </a:p>
      </dgm:t>
    </dgm:pt>
    <dgm:pt modelId="{F65869C7-D42A-4260-B50B-F172DC42B475}" type="sibTrans" cxnId="{CA4CABF7-5378-4800-A80C-D19C99011904}">
      <dgm:prSet/>
      <dgm:spPr/>
      <dgm:t>
        <a:bodyPr/>
        <a:lstStyle/>
        <a:p>
          <a:endParaRPr lang="es-EC">
            <a:solidFill>
              <a:schemeClr val="tx1"/>
            </a:solidFill>
            <a:latin typeface="Cambria" panose="02040503050406030204" pitchFamily="18" charset="0"/>
          </a:endParaRPr>
        </a:p>
      </dgm:t>
    </dgm:pt>
    <dgm:pt modelId="{7C4DF8AA-9CEC-41EC-8765-9C594BE80933}" type="pres">
      <dgm:prSet presAssocID="{5BA554B5-4603-4E37-B730-133DE024AF3B}" presName="CompostProcess" presStyleCnt="0">
        <dgm:presLayoutVars>
          <dgm:dir/>
          <dgm:resizeHandles val="exact"/>
        </dgm:presLayoutVars>
      </dgm:prSet>
      <dgm:spPr/>
    </dgm:pt>
    <dgm:pt modelId="{C4E11808-2FBC-46E6-B7BC-E787BC62EFBB}" type="pres">
      <dgm:prSet presAssocID="{5BA554B5-4603-4E37-B730-133DE024AF3B}" presName="arrow" presStyleLbl="bgShp" presStyleIdx="0" presStyleCnt="1"/>
      <dgm:spPr/>
    </dgm:pt>
    <dgm:pt modelId="{155877D0-B398-4F6D-BE1E-6D355A243E6D}" type="pres">
      <dgm:prSet presAssocID="{5BA554B5-4603-4E37-B730-133DE024AF3B}" presName="linearProcess" presStyleCnt="0"/>
      <dgm:spPr/>
    </dgm:pt>
    <dgm:pt modelId="{0C1EE287-FB45-4FD5-A7F0-D4D4B85E0D49}" type="pres">
      <dgm:prSet presAssocID="{9AE36405-8284-4CB4-B671-07A4100CBE36}" presName="textNode" presStyleLbl="node1" presStyleIdx="0" presStyleCnt="3">
        <dgm:presLayoutVars>
          <dgm:bulletEnabled val="1"/>
        </dgm:presLayoutVars>
      </dgm:prSet>
      <dgm:spPr/>
      <dgm:t>
        <a:bodyPr/>
        <a:lstStyle/>
        <a:p>
          <a:endParaRPr lang="es-EC"/>
        </a:p>
      </dgm:t>
    </dgm:pt>
    <dgm:pt modelId="{CBFA63C9-5685-42DD-BC9C-B85D1343B8E4}" type="pres">
      <dgm:prSet presAssocID="{BBCFA580-09E8-4617-8422-27A6FA266A35}" presName="sibTrans" presStyleCnt="0"/>
      <dgm:spPr/>
    </dgm:pt>
    <dgm:pt modelId="{C1BCCF2F-4843-4F77-8682-45A48700FC26}" type="pres">
      <dgm:prSet presAssocID="{8B62651D-5688-42B1-96CE-BFC0EC789761}" presName="textNode" presStyleLbl="node1" presStyleIdx="1" presStyleCnt="3" custLinFactNeighborX="-22096" custLinFactNeighborY="1274">
        <dgm:presLayoutVars>
          <dgm:bulletEnabled val="1"/>
        </dgm:presLayoutVars>
      </dgm:prSet>
      <dgm:spPr/>
      <dgm:t>
        <a:bodyPr/>
        <a:lstStyle/>
        <a:p>
          <a:endParaRPr lang="es-EC"/>
        </a:p>
      </dgm:t>
    </dgm:pt>
    <dgm:pt modelId="{E72E783F-F42F-4D45-A545-8C7BE2C7CFF5}" type="pres">
      <dgm:prSet presAssocID="{70EF03F3-4303-4306-AE33-599E33143F35}" presName="sibTrans" presStyleCnt="0"/>
      <dgm:spPr/>
    </dgm:pt>
    <dgm:pt modelId="{B6F23EDA-4917-4492-B890-D76A1B8B8646}" type="pres">
      <dgm:prSet presAssocID="{08380024-EF0F-4C72-9B36-B6108A667BA4}" presName="textNode" presStyleLbl="node1" presStyleIdx="2" presStyleCnt="3">
        <dgm:presLayoutVars>
          <dgm:bulletEnabled val="1"/>
        </dgm:presLayoutVars>
      </dgm:prSet>
      <dgm:spPr/>
      <dgm:t>
        <a:bodyPr/>
        <a:lstStyle/>
        <a:p>
          <a:endParaRPr lang="es-EC"/>
        </a:p>
      </dgm:t>
    </dgm:pt>
  </dgm:ptLst>
  <dgm:cxnLst>
    <dgm:cxn modelId="{F313DD76-FAF2-499C-9735-32BEC29A3AE6}" type="presOf" srcId="{5BA554B5-4603-4E37-B730-133DE024AF3B}" destId="{7C4DF8AA-9CEC-41EC-8765-9C594BE80933}" srcOrd="0" destOrd="0" presId="urn:microsoft.com/office/officeart/2005/8/layout/hProcess9"/>
    <dgm:cxn modelId="{426C72F4-9BB4-4DCC-A45B-C079E36764F5}" srcId="{5BA554B5-4603-4E37-B730-133DE024AF3B}" destId="{9AE36405-8284-4CB4-B671-07A4100CBE36}" srcOrd="0" destOrd="0" parTransId="{CC2F7BDC-5177-4C91-8EDC-EF1ED297D8D8}" sibTransId="{BBCFA580-09E8-4617-8422-27A6FA266A35}"/>
    <dgm:cxn modelId="{CA4CABF7-5378-4800-A80C-D19C99011904}" srcId="{5BA554B5-4603-4E37-B730-133DE024AF3B}" destId="{08380024-EF0F-4C72-9B36-B6108A667BA4}" srcOrd="2" destOrd="0" parTransId="{631AC34D-612E-4673-8920-579C34EEE1D8}" sibTransId="{F65869C7-D42A-4260-B50B-F172DC42B475}"/>
    <dgm:cxn modelId="{77FB8CA3-83FF-4089-B405-12BE33FF6E77}" srcId="{5BA554B5-4603-4E37-B730-133DE024AF3B}" destId="{8B62651D-5688-42B1-96CE-BFC0EC789761}" srcOrd="1" destOrd="0" parTransId="{9A3B4602-7F26-4428-956E-2C46B48AC14F}" sibTransId="{70EF03F3-4303-4306-AE33-599E33143F35}"/>
    <dgm:cxn modelId="{BED22D47-D76A-48C4-9AB3-4573D7FF727E}" type="presOf" srcId="{9AE36405-8284-4CB4-B671-07A4100CBE36}" destId="{0C1EE287-FB45-4FD5-A7F0-D4D4B85E0D49}" srcOrd="0" destOrd="0" presId="urn:microsoft.com/office/officeart/2005/8/layout/hProcess9"/>
    <dgm:cxn modelId="{669BFDB2-715F-4397-A62D-341C099CBE59}" type="presOf" srcId="{08380024-EF0F-4C72-9B36-B6108A667BA4}" destId="{B6F23EDA-4917-4492-B890-D76A1B8B8646}" srcOrd="0" destOrd="0" presId="urn:microsoft.com/office/officeart/2005/8/layout/hProcess9"/>
    <dgm:cxn modelId="{FD917B5F-E468-480C-A72E-7D10AB47C23B}" type="presOf" srcId="{8B62651D-5688-42B1-96CE-BFC0EC789761}" destId="{C1BCCF2F-4843-4F77-8682-45A48700FC26}" srcOrd="0" destOrd="0" presId="urn:microsoft.com/office/officeart/2005/8/layout/hProcess9"/>
    <dgm:cxn modelId="{E5A5C9B4-970C-48D8-AF07-54D777A4A37C}" type="presParOf" srcId="{7C4DF8AA-9CEC-41EC-8765-9C594BE80933}" destId="{C4E11808-2FBC-46E6-B7BC-E787BC62EFBB}" srcOrd="0" destOrd="0" presId="urn:microsoft.com/office/officeart/2005/8/layout/hProcess9"/>
    <dgm:cxn modelId="{BC029489-C8DB-4A3F-BE2F-E9CAC81F8E9D}" type="presParOf" srcId="{7C4DF8AA-9CEC-41EC-8765-9C594BE80933}" destId="{155877D0-B398-4F6D-BE1E-6D355A243E6D}" srcOrd="1" destOrd="0" presId="urn:microsoft.com/office/officeart/2005/8/layout/hProcess9"/>
    <dgm:cxn modelId="{473E9C19-9D13-48D0-9E8E-8BB24B792301}" type="presParOf" srcId="{155877D0-B398-4F6D-BE1E-6D355A243E6D}" destId="{0C1EE287-FB45-4FD5-A7F0-D4D4B85E0D49}" srcOrd="0" destOrd="0" presId="urn:microsoft.com/office/officeart/2005/8/layout/hProcess9"/>
    <dgm:cxn modelId="{C971B75D-8A6E-4CCD-B08A-30551D940B8D}" type="presParOf" srcId="{155877D0-B398-4F6D-BE1E-6D355A243E6D}" destId="{CBFA63C9-5685-42DD-BC9C-B85D1343B8E4}" srcOrd="1" destOrd="0" presId="urn:microsoft.com/office/officeart/2005/8/layout/hProcess9"/>
    <dgm:cxn modelId="{29104219-8475-4818-BB83-7C5F8273D5A1}" type="presParOf" srcId="{155877D0-B398-4F6D-BE1E-6D355A243E6D}" destId="{C1BCCF2F-4843-4F77-8682-45A48700FC26}" srcOrd="2" destOrd="0" presId="urn:microsoft.com/office/officeart/2005/8/layout/hProcess9"/>
    <dgm:cxn modelId="{23953DE2-9CF5-4294-A855-3B90172D930C}" type="presParOf" srcId="{155877D0-B398-4F6D-BE1E-6D355A243E6D}" destId="{E72E783F-F42F-4D45-A545-8C7BE2C7CFF5}" srcOrd="3" destOrd="0" presId="urn:microsoft.com/office/officeart/2005/8/layout/hProcess9"/>
    <dgm:cxn modelId="{EA8929C6-9F5A-467A-916A-E46EF4461CE5}" type="presParOf" srcId="{155877D0-B398-4F6D-BE1E-6D355A243E6D}" destId="{B6F23EDA-4917-4492-B890-D76A1B8B864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243D6-130C-40DE-A5EA-F54F2B13C371}" type="doc">
      <dgm:prSet loTypeId="urn:microsoft.com/office/officeart/2005/8/layout/bProcess2" loCatId="process" qsTypeId="urn:microsoft.com/office/officeart/2005/8/quickstyle/simple5" qsCatId="simple" csTypeId="urn:microsoft.com/office/officeart/2005/8/colors/colorful5" csCatId="colorful" phldr="1"/>
      <dgm:spPr/>
      <dgm:t>
        <a:bodyPr/>
        <a:lstStyle/>
        <a:p>
          <a:endParaRPr lang="es-EC"/>
        </a:p>
      </dgm:t>
    </dgm:pt>
    <dgm:pt modelId="{82E973ED-D98A-495B-9711-B55DB3177043}">
      <dgm:prSet phldrT="[Texto]" custT="1"/>
      <dgm:spPr/>
      <dgm:t>
        <a:bodyPr/>
        <a:lstStyle/>
        <a:p>
          <a:r>
            <a:rPr lang="es-EC" sz="1800" b="1" dirty="0" err="1" smtClean="0">
              <a:solidFill>
                <a:schemeClr val="tx1"/>
              </a:solidFill>
              <a:latin typeface="Cambria" panose="02040503050406030204" pitchFamily="18" charset="0"/>
            </a:rPr>
            <a:t>Submission</a:t>
          </a:r>
          <a:r>
            <a:rPr lang="es-EC" sz="1800" b="1" dirty="0" smtClean="0">
              <a:solidFill>
                <a:schemeClr val="tx1"/>
              </a:solidFill>
              <a:latin typeface="Cambria" panose="02040503050406030204" pitchFamily="18" charset="0"/>
            </a:rPr>
            <a:t>: </a:t>
          </a:r>
          <a:r>
            <a:rPr lang="es-EC" sz="1800" b="1" dirty="0" smtClean="0">
              <a:solidFill>
                <a:schemeClr val="tx1"/>
              </a:solidFill>
              <a:latin typeface="Cambria" panose="02040503050406030204" pitchFamily="18" charset="0"/>
            </a:rPr>
            <a:t>VUE/Normal</a:t>
          </a:r>
          <a:endParaRPr lang="es-EC" sz="1800" b="1" dirty="0">
            <a:solidFill>
              <a:schemeClr val="tx1"/>
            </a:solidFill>
            <a:latin typeface="Cambria" panose="02040503050406030204" pitchFamily="18" charset="0"/>
          </a:endParaRPr>
        </a:p>
      </dgm:t>
    </dgm:pt>
    <dgm:pt modelId="{7EB89239-600A-42DB-921C-154C84C7B4D8}" type="parTrans" cxnId="{45C94BAC-E59B-44DE-AE7E-FDC3807C25D2}">
      <dgm:prSet/>
      <dgm:spPr/>
      <dgm:t>
        <a:bodyPr/>
        <a:lstStyle/>
        <a:p>
          <a:endParaRPr lang="es-EC" sz="2000" b="1">
            <a:solidFill>
              <a:schemeClr val="tx1"/>
            </a:solidFill>
            <a:latin typeface="Cambria" panose="02040503050406030204" pitchFamily="18" charset="0"/>
          </a:endParaRPr>
        </a:p>
      </dgm:t>
    </dgm:pt>
    <dgm:pt modelId="{559C6BFE-FCD9-45AC-B72F-A499C46364CC}" type="sibTrans" cxnId="{45C94BAC-E59B-44DE-AE7E-FDC3807C25D2}">
      <dgm:prSet/>
      <dgm:spPr/>
      <dgm:t>
        <a:bodyPr/>
        <a:lstStyle/>
        <a:p>
          <a:endParaRPr lang="es-EC" sz="2000" b="1">
            <a:solidFill>
              <a:schemeClr val="tx1"/>
            </a:solidFill>
            <a:latin typeface="Cambria" panose="02040503050406030204" pitchFamily="18" charset="0"/>
          </a:endParaRPr>
        </a:p>
      </dgm:t>
    </dgm:pt>
    <dgm:pt modelId="{4B705594-4E10-4C0A-9135-0CD506855BAC}">
      <dgm:prSet phldrT="[Texto]" custT="1"/>
      <dgm:spPr/>
      <dgm:t>
        <a:bodyPr/>
        <a:lstStyle/>
        <a:p>
          <a:r>
            <a:rPr lang="en-US" sz="1600" b="1" dirty="0" smtClean="0">
              <a:solidFill>
                <a:schemeClr val="tx1"/>
              </a:solidFill>
              <a:latin typeface="Cambria" panose="02040503050406030204" pitchFamily="18" charset="0"/>
            </a:rPr>
            <a:t>Guide</a:t>
          </a:r>
        </a:p>
        <a:p>
          <a:r>
            <a:rPr lang="es-EC" sz="1600" b="1" dirty="0" err="1" smtClean="0">
              <a:solidFill>
                <a:schemeClr val="tx1"/>
              </a:solidFill>
              <a:latin typeface="Cambria" panose="02040503050406030204" pitchFamily="18" charset="0"/>
            </a:rPr>
            <a:t>Review</a:t>
          </a:r>
          <a:endParaRPr lang="es-EC" sz="1600" b="1" dirty="0">
            <a:solidFill>
              <a:schemeClr val="tx1"/>
            </a:solidFill>
            <a:latin typeface="Cambria" panose="02040503050406030204" pitchFamily="18" charset="0"/>
          </a:endParaRPr>
        </a:p>
      </dgm:t>
    </dgm:pt>
    <dgm:pt modelId="{8A619794-E2A3-46D9-BD8E-1884CB1C4D15}" type="parTrans" cxnId="{CA977B5A-A118-466C-9330-DB1826DA2A35}">
      <dgm:prSet/>
      <dgm:spPr/>
      <dgm:t>
        <a:bodyPr/>
        <a:lstStyle/>
        <a:p>
          <a:endParaRPr lang="es-EC" sz="2000" b="1">
            <a:solidFill>
              <a:schemeClr val="tx1"/>
            </a:solidFill>
            <a:latin typeface="Cambria" panose="02040503050406030204" pitchFamily="18" charset="0"/>
          </a:endParaRPr>
        </a:p>
      </dgm:t>
    </dgm:pt>
    <dgm:pt modelId="{20C0EA9F-CC0A-4CAB-972D-E85FA11C13F8}" type="sibTrans" cxnId="{CA977B5A-A118-466C-9330-DB1826DA2A35}">
      <dgm:prSet/>
      <dgm:spPr/>
      <dgm:t>
        <a:bodyPr/>
        <a:lstStyle/>
        <a:p>
          <a:endParaRPr lang="es-EC" sz="2000" b="1">
            <a:solidFill>
              <a:schemeClr val="tx1"/>
            </a:solidFill>
            <a:latin typeface="Cambria" panose="02040503050406030204" pitchFamily="18" charset="0"/>
          </a:endParaRPr>
        </a:p>
      </dgm:t>
    </dgm:pt>
    <dgm:pt modelId="{082C9D0D-C40F-47B6-A86D-2964716FE16F}">
      <dgm:prSet phldrT="[Texto]" custT="1"/>
      <dgm:spPr/>
      <dgm:t>
        <a:bodyPr/>
        <a:lstStyle/>
        <a:p>
          <a:r>
            <a:rPr lang="es-EC" sz="1600" b="1" dirty="0" err="1" smtClean="0">
              <a:solidFill>
                <a:schemeClr val="tx1"/>
              </a:solidFill>
              <a:latin typeface="Cambria" panose="02040503050406030204" pitchFamily="18" charset="0"/>
            </a:rPr>
            <a:t>Report</a:t>
          </a:r>
          <a:endParaRPr lang="es-EC" sz="1600" b="1" dirty="0">
            <a:solidFill>
              <a:schemeClr val="tx1"/>
            </a:solidFill>
            <a:latin typeface="Cambria" panose="02040503050406030204" pitchFamily="18" charset="0"/>
          </a:endParaRPr>
        </a:p>
      </dgm:t>
    </dgm:pt>
    <dgm:pt modelId="{8DFEA112-F020-438E-B0EA-421B29701921}" type="parTrans" cxnId="{9A53DC2D-3C88-4A36-9436-2CF690E74993}">
      <dgm:prSet/>
      <dgm:spPr/>
      <dgm:t>
        <a:bodyPr/>
        <a:lstStyle/>
        <a:p>
          <a:endParaRPr lang="es-EC" sz="2000" b="1">
            <a:solidFill>
              <a:schemeClr val="tx1"/>
            </a:solidFill>
            <a:latin typeface="Cambria" panose="02040503050406030204" pitchFamily="18" charset="0"/>
          </a:endParaRPr>
        </a:p>
      </dgm:t>
    </dgm:pt>
    <dgm:pt modelId="{D43BC976-02BC-4182-AEE7-BBF896F0695E}" type="sibTrans" cxnId="{9A53DC2D-3C88-4A36-9436-2CF690E74993}">
      <dgm:prSet/>
      <dgm:spPr/>
      <dgm:t>
        <a:bodyPr/>
        <a:lstStyle/>
        <a:p>
          <a:endParaRPr lang="es-EC" sz="2000" b="1">
            <a:solidFill>
              <a:schemeClr val="tx1"/>
            </a:solidFill>
            <a:latin typeface="Cambria" panose="02040503050406030204" pitchFamily="18" charset="0"/>
          </a:endParaRPr>
        </a:p>
      </dgm:t>
    </dgm:pt>
    <dgm:pt modelId="{D3DB7B9D-131D-406B-8548-E986F547ED81}">
      <dgm:prSet phldrT="[Texto]" custT="1"/>
      <dgm:spPr/>
      <dgm:t>
        <a:bodyPr/>
        <a:lstStyle/>
        <a:p>
          <a:r>
            <a:rPr lang="es-EC" sz="1600" b="1" dirty="0" err="1" smtClean="0">
              <a:solidFill>
                <a:schemeClr val="tx1"/>
              </a:solidFill>
              <a:latin typeface="Cambria" panose="02040503050406030204" pitchFamily="18" charset="0"/>
            </a:rPr>
            <a:t>Payment</a:t>
          </a:r>
          <a:r>
            <a:rPr lang="es-EC" sz="1600" b="1" dirty="0" smtClean="0">
              <a:solidFill>
                <a:schemeClr val="tx1"/>
              </a:solidFill>
              <a:latin typeface="Cambria" panose="02040503050406030204" pitchFamily="18" charset="0"/>
            </a:rPr>
            <a:t> </a:t>
          </a:r>
          <a:r>
            <a:rPr lang="es-EC" sz="1600" b="1" dirty="0" err="1" smtClean="0">
              <a:solidFill>
                <a:schemeClr val="tx1"/>
              </a:solidFill>
              <a:latin typeface="Cambria" panose="02040503050406030204" pitchFamily="18" charset="0"/>
            </a:rPr>
            <a:t>Authorization</a:t>
          </a:r>
          <a:r>
            <a:rPr lang="es-EC" sz="1600" b="1" dirty="0" smtClean="0">
              <a:solidFill>
                <a:schemeClr val="tx1"/>
              </a:solidFill>
              <a:latin typeface="Cambria" panose="02040503050406030204" pitchFamily="18" charset="0"/>
            </a:rPr>
            <a:t> </a:t>
          </a:r>
          <a:endParaRPr lang="es-EC" sz="1600" b="1" dirty="0">
            <a:solidFill>
              <a:schemeClr val="tx1"/>
            </a:solidFill>
            <a:latin typeface="Cambria" panose="02040503050406030204" pitchFamily="18" charset="0"/>
          </a:endParaRPr>
        </a:p>
      </dgm:t>
    </dgm:pt>
    <dgm:pt modelId="{72B2C81B-E1E7-48B3-B92E-46B60B8889BC}" type="parTrans" cxnId="{22E7E9DC-A9FD-4B78-B309-66E196214383}">
      <dgm:prSet/>
      <dgm:spPr/>
      <dgm:t>
        <a:bodyPr/>
        <a:lstStyle/>
        <a:p>
          <a:endParaRPr lang="es-EC" sz="2000" b="1">
            <a:solidFill>
              <a:schemeClr val="tx1"/>
            </a:solidFill>
            <a:latin typeface="Cambria" panose="02040503050406030204" pitchFamily="18" charset="0"/>
          </a:endParaRPr>
        </a:p>
      </dgm:t>
    </dgm:pt>
    <dgm:pt modelId="{2016F587-FA50-4203-9E99-BE67CB538620}" type="sibTrans" cxnId="{22E7E9DC-A9FD-4B78-B309-66E196214383}">
      <dgm:prSet/>
      <dgm:spPr/>
      <dgm:t>
        <a:bodyPr/>
        <a:lstStyle/>
        <a:p>
          <a:endParaRPr lang="es-EC" sz="2000" b="1">
            <a:solidFill>
              <a:schemeClr val="tx1"/>
            </a:solidFill>
            <a:latin typeface="Cambria" panose="02040503050406030204" pitchFamily="18" charset="0"/>
          </a:endParaRPr>
        </a:p>
      </dgm:t>
    </dgm:pt>
    <dgm:pt modelId="{44C98E53-F102-4251-8269-C9FA13FA418B}">
      <dgm:prSet phldrT="[Texto]" custT="1"/>
      <dgm:spPr/>
      <dgm:t>
        <a:bodyPr/>
        <a:lstStyle/>
        <a:p>
          <a:r>
            <a:rPr lang="es-EC" sz="1600" b="1" dirty="0" err="1" smtClean="0">
              <a:solidFill>
                <a:schemeClr val="tx1"/>
              </a:solidFill>
              <a:latin typeface="Cambria" panose="02040503050406030204" pitchFamily="18" charset="0"/>
            </a:rPr>
            <a:t>Report</a:t>
          </a:r>
          <a:endParaRPr lang="es-EC" sz="1600" b="1" dirty="0">
            <a:solidFill>
              <a:schemeClr val="tx1"/>
            </a:solidFill>
            <a:latin typeface="Cambria" panose="02040503050406030204" pitchFamily="18" charset="0"/>
          </a:endParaRPr>
        </a:p>
      </dgm:t>
    </dgm:pt>
    <dgm:pt modelId="{25E3BD7C-E78D-4FA9-A0C9-9D0ABA5FADB4}" type="parTrans" cxnId="{E3A89664-014D-481F-B90F-9F4E18E8634E}">
      <dgm:prSet/>
      <dgm:spPr/>
      <dgm:t>
        <a:bodyPr/>
        <a:lstStyle/>
        <a:p>
          <a:endParaRPr lang="es-EC" sz="2000" b="1">
            <a:solidFill>
              <a:schemeClr val="tx1"/>
            </a:solidFill>
            <a:latin typeface="Cambria" panose="02040503050406030204" pitchFamily="18" charset="0"/>
          </a:endParaRPr>
        </a:p>
      </dgm:t>
    </dgm:pt>
    <dgm:pt modelId="{0D3F3688-9C70-4E4C-AB3B-C5267D2DFE1A}" type="sibTrans" cxnId="{E3A89664-014D-481F-B90F-9F4E18E8634E}">
      <dgm:prSet/>
      <dgm:spPr/>
      <dgm:t>
        <a:bodyPr/>
        <a:lstStyle/>
        <a:p>
          <a:endParaRPr lang="es-EC" sz="2000" b="1">
            <a:solidFill>
              <a:schemeClr val="tx1"/>
            </a:solidFill>
            <a:latin typeface="Cambria" panose="02040503050406030204" pitchFamily="18" charset="0"/>
          </a:endParaRPr>
        </a:p>
      </dgm:t>
    </dgm:pt>
    <dgm:pt modelId="{4EFD24A4-F44A-4B43-BB3E-A258576BB737}">
      <dgm:prSet phldrT="[Texto]" custT="1"/>
      <dgm:spPr/>
      <dgm:t>
        <a:bodyPr/>
        <a:lstStyle/>
        <a:p>
          <a:r>
            <a:rPr lang="es-EC" sz="1600" b="1" dirty="0" err="1" smtClean="0">
              <a:solidFill>
                <a:schemeClr val="tx1"/>
              </a:solidFill>
              <a:latin typeface="Cambria" panose="02040503050406030204" pitchFamily="18" charset="0"/>
            </a:rPr>
            <a:t>Inspection</a:t>
          </a:r>
          <a:endParaRPr lang="es-EC" sz="1600" b="1" dirty="0">
            <a:solidFill>
              <a:schemeClr val="tx1"/>
            </a:solidFill>
            <a:latin typeface="Cambria" panose="02040503050406030204" pitchFamily="18" charset="0"/>
          </a:endParaRPr>
        </a:p>
      </dgm:t>
    </dgm:pt>
    <dgm:pt modelId="{BD81B33E-FB2C-4080-B059-D409B5421096}" type="parTrans" cxnId="{020F33B2-C50E-40FF-8118-CBEB1980A5EF}">
      <dgm:prSet/>
      <dgm:spPr/>
      <dgm:t>
        <a:bodyPr/>
        <a:lstStyle/>
        <a:p>
          <a:endParaRPr lang="es-EC" sz="2000" b="1">
            <a:solidFill>
              <a:schemeClr val="tx1"/>
            </a:solidFill>
            <a:latin typeface="Cambria" panose="02040503050406030204" pitchFamily="18" charset="0"/>
          </a:endParaRPr>
        </a:p>
      </dgm:t>
    </dgm:pt>
    <dgm:pt modelId="{29DECA66-1DB1-43B0-9505-C3464A2C6CA8}" type="sibTrans" cxnId="{020F33B2-C50E-40FF-8118-CBEB1980A5EF}">
      <dgm:prSet/>
      <dgm:spPr/>
      <dgm:t>
        <a:bodyPr/>
        <a:lstStyle/>
        <a:p>
          <a:endParaRPr lang="es-EC" sz="2000" b="1">
            <a:solidFill>
              <a:schemeClr val="tx1"/>
            </a:solidFill>
            <a:latin typeface="Cambria" panose="02040503050406030204" pitchFamily="18" charset="0"/>
          </a:endParaRPr>
        </a:p>
      </dgm:t>
    </dgm:pt>
    <dgm:pt modelId="{D25AB5E1-9D5C-4915-9DF8-21B862A8848A}">
      <dgm:prSet phldrT="[Texto]" custT="1"/>
      <dgm:spPr/>
      <dgm:t>
        <a:bodyPr/>
        <a:lstStyle/>
        <a:p>
          <a:r>
            <a:rPr lang="es-EC" sz="1600" b="1" dirty="0" err="1" smtClean="0">
              <a:solidFill>
                <a:schemeClr val="tx1"/>
              </a:solidFill>
              <a:latin typeface="Cambria" panose="02040503050406030204" pitchFamily="18" charset="0"/>
            </a:rPr>
            <a:t>Submission</a:t>
          </a:r>
          <a:r>
            <a:rPr lang="es-EC" sz="1600" b="1" dirty="0" smtClean="0">
              <a:solidFill>
                <a:schemeClr val="tx1"/>
              </a:solidFill>
              <a:latin typeface="Cambria" panose="02040503050406030204" pitchFamily="18" charset="0"/>
            </a:rPr>
            <a:t> of </a:t>
          </a:r>
          <a:r>
            <a:rPr lang="es-EC" sz="1600" b="1" dirty="0" err="1" smtClean="0">
              <a:solidFill>
                <a:schemeClr val="tx1"/>
              </a:solidFill>
              <a:latin typeface="Cambria" panose="02040503050406030204" pitchFamily="18" charset="0"/>
            </a:rPr>
            <a:t>Proof</a:t>
          </a:r>
          <a:r>
            <a:rPr lang="es-EC" sz="1600" b="1" dirty="0" smtClean="0">
              <a:solidFill>
                <a:schemeClr val="tx1"/>
              </a:solidFill>
              <a:latin typeface="Cambria" panose="02040503050406030204" pitchFamily="18" charset="0"/>
            </a:rPr>
            <a:t> of </a:t>
          </a:r>
          <a:r>
            <a:rPr lang="es-EC" sz="1600" b="1" dirty="0" err="1" smtClean="0">
              <a:solidFill>
                <a:schemeClr val="tx1"/>
              </a:solidFill>
              <a:latin typeface="Cambria" panose="02040503050406030204" pitchFamily="18" charset="0"/>
            </a:rPr>
            <a:t>Payment</a:t>
          </a:r>
          <a:endParaRPr lang="es-EC" sz="1600" b="1" dirty="0">
            <a:solidFill>
              <a:schemeClr val="tx1"/>
            </a:solidFill>
            <a:latin typeface="Cambria" panose="02040503050406030204" pitchFamily="18" charset="0"/>
          </a:endParaRPr>
        </a:p>
      </dgm:t>
    </dgm:pt>
    <dgm:pt modelId="{5C2D6E2F-53D6-4B39-B3CE-97E73BBD805C}" type="parTrans" cxnId="{F199E1BF-156C-43FF-AFC9-B8A654DAA524}">
      <dgm:prSet/>
      <dgm:spPr/>
      <dgm:t>
        <a:bodyPr/>
        <a:lstStyle/>
        <a:p>
          <a:endParaRPr lang="es-EC" sz="2000" b="1">
            <a:solidFill>
              <a:schemeClr val="tx1"/>
            </a:solidFill>
            <a:latin typeface="Cambria" panose="02040503050406030204" pitchFamily="18" charset="0"/>
          </a:endParaRPr>
        </a:p>
      </dgm:t>
    </dgm:pt>
    <dgm:pt modelId="{24A2B10A-EF82-4964-86E7-7DC329DD3E82}" type="sibTrans" cxnId="{F199E1BF-156C-43FF-AFC9-B8A654DAA524}">
      <dgm:prSet/>
      <dgm:spPr/>
      <dgm:t>
        <a:bodyPr/>
        <a:lstStyle/>
        <a:p>
          <a:endParaRPr lang="es-EC" sz="2000" b="1">
            <a:solidFill>
              <a:schemeClr val="tx1"/>
            </a:solidFill>
            <a:latin typeface="Cambria" panose="02040503050406030204" pitchFamily="18" charset="0"/>
          </a:endParaRPr>
        </a:p>
      </dgm:t>
    </dgm:pt>
    <dgm:pt modelId="{5D82B29D-917F-47E4-AF35-EA7338C1531C}">
      <dgm:prSet phldrT="[Texto]" custT="1"/>
      <dgm:spPr/>
      <dgm:t>
        <a:bodyPr/>
        <a:lstStyle/>
        <a:p>
          <a:r>
            <a:rPr lang="en-US" sz="1600" b="1" dirty="0" smtClean="0">
              <a:solidFill>
                <a:schemeClr val="tx1"/>
              </a:solidFill>
              <a:latin typeface="Cambria" panose="02040503050406030204" pitchFamily="18" charset="0"/>
            </a:rPr>
            <a:t>Export</a:t>
          </a:r>
        </a:p>
        <a:p>
          <a:r>
            <a:rPr lang="es-EC" sz="1600" b="1" dirty="0" err="1" smtClean="0">
              <a:solidFill>
                <a:schemeClr val="tx1"/>
              </a:solidFill>
              <a:latin typeface="Cambria" panose="02040503050406030204" pitchFamily="18" charset="0"/>
            </a:rPr>
            <a:t>Authorization</a:t>
          </a:r>
          <a:endParaRPr lang="es-EC" sz="1600" b="1" dirty="0">
            <a:solidFill>
              <a:schemeClr val="tx1"/>
            </a:solidFill>
            <a:latin typeface="Cambria" panose="02040503050406030204" pitchFamily="18" charset="0"/>
          </a:endParaRPr>
        </a:p>
      </dgm:t>
    </dgm:pt>
    <dgm:pt modelId="{96F81608-4AFF-4B9D-8B59-8963EEA9EFB9}" type="sibTrans" cxnId="{9382F733-2B85-4D86-B59E-E994C612DDB9}">
      <dgm:prSet/>
      <dgm:spPr/>
      <dgm:t>
        <a:bodyPr/>
        <a:lstStyle/>
        <a:p>
          <a:endParaRPr lang="es-EC" sz="2000" b="1">
            <a:solidFill>
              <a:schemeClr val="tx1"/>
            </a:solidFill>
            <a:latin typeface="Cambria" panose="02040503050406030204" pitchFamily="18" charset="0"/>
          </a:endParaRPr>
        </a:p>
      </dgm:t>
    </dgm:pt>
    <dgm:pt modelId="{AAE2A8D0-8D16-4F72-8D96-E5F14ED176FD}" type="parTrans" cxnId="{9382F733-2B85-4D86-B59E-E994C612DDB9}">
      <dgm:prSet/>
      <dgm:spPr/>
      <dgm:t>
        <a:bodyPr/>
        <a:lstStyle/>
        <a:p>
          <a:endParaRPr lang="es-EC" sz="2000" b="1">
            <a:solidFill>
              <a:schemeClr val="tx1"/>
            </a:solidFill>
            <a:latin typeface="Cambria" panose="02040503050406030204" pitchFamily="18" charset="0"/>
          </a:endParaRPr>
        </a:p>
      </dgm:t>
    </dgm:pt>
    <dgm:pt modelId="{48D11210-B9A5-4FFF-9B93-A12AE2FAEFE8}">
      <dgm:prSet phldrT="[Texto]" custT="1"/>
      <dgm:spPr/>
      <dgm:t>
        <a:bodyPr/>
        <a:lstStyle/>
        <a:p>
          <a:r>
            <a:rPr lang="es-EC" sz="1800" b="1" dirty="0" err="1" smtClean="0">
              <a:solidFill>
                <a:schemeClr val="tx1"/>
              </a:solidFill>
              <a:latin typeface="Cambria" panose="02040503050406030204" pitchFamily="18" charset="0"/>
            </a:rPr>
            <a:t>Customs</a:t>
          </a:r>
          <a:endParaRPr lang="es-EC" sz="1800" b="1" dirty="0">
            <a:solidFill>
              <a:schemeClr val="tx1"/>
            </a:solidFill>
            <a:latin typeface="Cambria" panose="02040503050406030204" pitchFamily="18" charset="0"/>
          </a:endParaRPr>
        </a:p>
      </dgm:t>
    </dgm:pt>
    <dgm:pt modelId="{8D049ECE-5BB8-4144-8737-4A5C610CD489}" type="sibTrans" cxnId="{14734CFE-D68D-4046-88A1-5D7449348D80}">
      <dgm:prSet/>
      <dgm:spPr/>
      <dgm:t>
        <a:bodyPr/>
        <a:lstStyle/>
        <a:p>
          <a:endParaRPr lang="es-EC" sz="2000" b="1">
            <a:solidFill>
              <a:schemeClr val="tx1"/>
            </a:solidFill>
            <a:latin typeface="Cambria" panose="02040503050406030204" pitchFamily="18" charset="0"/>
          </a:endParaRPr>
        </a:p>
      </dgm:t>
    </dgm:pt>
    <dgm:pt modelId="{54D9BABD-A469-4988-BC32-8CDB0F72180B}" type="parTrans" cxnId="{14734CFE-D68D-4046-88A1-5D7449348D80}">
      <dgm:prSet/>
      <dgm:spPr/>
      <dgm:t>
        <a:bodyPr/>
        <a:lstStyle/>
        <a:p>
          <a:endParaRPr lang="es-EC" sz="2000" b="1">
            <a:solidFill>
              <a:schemeClr val="tx1"/>
            </a:solidFill>
            <a:latin typeface="Cambria" panose="02040503050406030204" pitchFamily="18" charset="0"/>
          </a:endParaRPr>
        </a:p>
      </dgm:t>
    </dgm:pt>
    <dgm:pt modelId="{90217125-D62E-4D47-B3AC-8A46B49EF9CC}" type="pres">
      <dgm:prSet presAssocID="{A27243D6-130C-40DE-A5EA-F54F2B13C371}" presName="diagram" presStyleCnt="0">
        <dgm:presLayoutVars>
          <dgm:dir/>
          <dgm:resizeHandles/>
        </dgm:presLayoutVars>
      </dgm:prSet>
      <dgm:spPr/>
      <dgm:t>
        <a:bodyPr/>
        <a:lstStyle/>
        <a:p>
          <a:endParaRPr lang="es-EC"/>
        </a:p>
      </dgm:t>
    </dgm:pt>
    <dgm:pt modelId="{3815127C-45AA-4282-9055-C0F57E9EB3B4}" type="pres">
      <dgm:prSet presAssocID="{82E973ED-D98A-495B-9711-B55DB3177043}" presName="firstNode" presStyleLbl="node1" presStyleIdx="0" presStyleCnt="9" custScaleX="156040">
        <dgm:presLayoutVars>
          <dgm:bulletEnabled val="1"/>
        </dgm:presLayoutVars>
      </dgm:prSet>
      <dgm:spPr/>
      <dgm:t>
        <a:bodyPr/>
        <a:lstStyle/>
        <a:p>
          <a:endParaRPr lang="es-EC"/>
        </a:p>
      </dgm:t>
    </dgm:pt>
    <dgm:pt modelId="{CDA520EC-71E0-42A3-8AFC-19F6596F0C92}" type="pres">
      <dgm:prSet presAssocID="{559C6BFE-FCD9-45AC-B72F-A499C46364CC}" presName="sibTrans" presStyleLbl="sibTrans2D1" presStyleIdx="0" presStyleCnt="8"/>
      <dgm:spPr/>
      <dgm:t>
        <a:bodyPr/>
        <a:lstStyle/>
        <a:p>
          <a:endParaRPr lang="es-EC"/>
        </a:p>
      </dgm:t>
    </dgm:pt>
    <dgm:pt modelId="{5BFA887B-9E45-4BBC-9BAA-B9915CDDE5CC}" type="pres">
      <dgm:prSet presAssocID="{4B705594-4E10-4C0A-9135-0CD506855BAC}" presName="middleNode" presStyleCnt="0"/>
      <dgm:spPr/>
    </dgm:pt>
    <dgm:pt modelId="{21AAF35A-752B-4574-A4EE-3452675A4A85}" type="pres">
      <dgm:prSet presAssocID="{4B705594-4E10-4C0A-9135-0CD506855BAC}" presName="padding" presStyleLbl="node1" presStyleIdx="0" presStyleCnt="9"/>
      <dgm:spPr/>
    </dgm:pt>
    <dgm:pt modelId="{1AAB7807-FE80-445C-B93F-B0C05FAEBA36}" type="pres">
      <dgm:prSet presAssocID="{4B705594-4E10-4C0A-9135-0CD506855BAC}" presName="shape" presStyleLbl="node1" presStyleIdx="1" presStyleCnt="9" custScaleX="136673">
        <dgm:presLayoutVars>
          <dgm:bulletEnabled val="1"/>
        </dgm:presLayoutVars>
      </dgm:prSet>
      <dgm:spPr/>
      <dgm:t>
        <a:bodyPr/>
        <a:lstStyle/>
        <a:p>
          <a:endParaRPr lang="es-EC"/>
        </a:p>
      </dgm:t>
    </dgm:pt>
    <dgm:pt modelId="{5F8BE7C0-3351-40D4-9C04-59757E5849B2}" type="pres">
      <dgm:prSet presAssocID="{20C0EA9F-CC0A-4CAB-972D-E85FA11C13F8}" presName="sibTrans" presStyleLbl="sibTrans2D1" presStyleIdx="1" presStyleCnt="8"/>
      <dgm:spPr/>
      <dgm:t>
        <a:bodyPr/>
        <a:lstStyle/>
        <a:p>
          <a:endParaRPr lang="es-EC"/>
        </a:p>
      </dgm:t>
    </dgm:pt>
    <dgm:pt modelId="{FF61080E-00CD-4B74-A764-37B976F492A3}" type="pres">
      <dgm:prSet presAssocID="{082C9D0D-C40F-47B6-A86D-2964716FE16F}" presName="middleNode" presStyleCnt="0"/>
      <dgm:spPr/>
    </dgm:pt>
    <dgm:pt modelId="{B41256D5-58F5-47A3-B89D-FD5907F14279}" type="pres">
      <dgm:prSet presAssocID="{082C9D0D-C40F-47B6-A86D-2964716FE16F}" presName="padding" presStyleLbl="node1" presStyleIdx="1" presStyleCnt="9"/>
      <dgm:spPr/>
    </dgm:pt>
    <dgm:pt modelId="{3925C01D-816A-40DC-8233-D072D017B042}" type="pres">
      <dgm:prSet presAssocID="{082C9D0D-C40F-47B6-A86D-2964716FE16F}" presName="shape" presStyleLbl="node1" presStyleIdx="2" presStyleCnt="9" custScaleX="136673">
        <dgm:presLayoutVars>
          <dgm:bulletEnabled val="1"/>
        </dgm:presLayoutVars>
      </dgm:prSet>
      <dgm:spPr/>
      <dgm:t>
        <a:bodyPr/>
        <a:lstStyle/>
        <a:p>
          <a:endParaRPr lang="es-EC"/>
        </a:p>
      </dgm:t>
    </dgm:pt>
    <dgm:pt modelId="{93854A5E-6272-4825-8797-4669107A50D3}" type="pres">
      <dgm:prSet presAssocID="{D43BC976-02BC-4182-AEE7-BBF896F0695E}" presName="sibTrans" presStyleLbl="sibTrans2D1" presStyleIdx="2" presStyleCnt="8" custAng="3168446" custLinFactY="182325" custLinFactNeighborX="-2232" custLinFactNeighborY="200000"/>
      <dgm:spPr/>
      <dgm:t>
        <a:bodyPr/>
        <a:lstStyle/>
        <a:p>
          <a:endParaRPr lang="es-EC"/>
        </a:p>
      </dgm:t>
    </dgm:pt>
    <dgm:pt modelId="{1B94B3A7-C90C-49F9-A6D9-5E35070750A7}" type="pres">
      <dgm:prSet presAssocID="{D3DB7B9D-131D-406B-8548-E986F547ED81}" presName="middleNode" presStyleCnt="0"/>
      <dgm:spPr/>
    </dgm:pt>
    <dgm:pt modelId="{4AF53EF8-EB49-4408-B5BD-85181533561D}" type="pres">
      <dgm:prSet presAssocID="{D3DB7B9D-131D-406B-8548-E986F547ED81}" presName="padding" presStyleLbl="node1" presStyleIdx="2" presStyleCnt="9"/>
      <dgm:spPr/>
    </dgm:pt>
    <dgm:pt modelId="{C22E6194-51C9-4558-8F8A-1E1184715CBE}" type="pres">
      <dgm:prSet presAssocID="{D3DB7B9D-131D-406B-8548-E986F547ED81}" presName="shape" presStyleLbl="node1" presStyleIdx="3" presStyleCnt="9" custScaleX="221171" custLinFactY="-200000" custLinFactNeighborX="5210" custLinFactNeighborY="-205528">
        <dgm:presLayoutVars>
          <dgm:bulletEnabled val="1"/>
        </dgm:presLayoutVars>
      </dgm:prSet>
      <dgm:spPr/>
      <dgm:t>
        <a:bodyPr/>
        <a:lstStyle/>
        <a:p>
          <a:endParaRPr lang="es-EC"/>
        </a:p>
      </dgm:t>
    </dgm:pt>
    <dgm:pt modelId="{992D11E3-93C8-4D29-8511-FDD03B3DE8FF}" type="pres">
      <dgm:prSet presAssocID="{2016F587-FA50-4203-9E99-BE67CB538620}" presName="sibTrans" presStyleLbl="sibTrans2D1" presStyleIdx="3" presStyleCnt="8" custAng="10711846"/>
      <dgm:spPr/>
      <dgm:t>
        <a:bodyPr/>
        <a:lstStyle/>
        <a:p>
          <a:endParaRPr lang="es-EC"/>
        </a:p>
      </dgm:t>
    </dgm:pt>
    <dgm:pt modelId="{60F20906-E613-4825-B926-7CF7046BDF98}" type="pres">
      <dgm:prSet presAssocID="{44C98E53-F102-4251-8269-C9FA13FA418B}" presName="middleNode" presStyleCnt="0"/>
      <dgm:spPr/>
    </dgm:pt>
    <dgm:pt modelId="{94565E51-67CE-4BA6-A857-1DF6D83C9012}" type="pres">
      <dgm:prSet presAssocID="{44C98E53-F102-4251-8269-C9FA13FA418B}" presName="padding" presStyleLbl="node1" presStyleIdx="3" presStyleCnt="9"/>
      <dgm:spPr/>
    </dgm:pt>
    <dgm:pt modelId="{7AA3F183-FBB9-47CC-99D2-57A7C484FF30}" type="pres">
      <dgm:prSet presAssocID="{44C98E53-F102-4251-8269-C9FA13FA418B}" presName="shape" presStyleLbl="node1" presStyleIdx="4" presStyleCnt="9" custScaleX="151695">
        <dgm:presLayoutVars>
          <dgm:bulletEnabled val="1"/>
        </dgm:presLayoutVars>
      </dgm:prSet>
      <dgm:spPr/>
      <dgm:t>
        <a:bodyPr/>
        <a:lstStyle/>
        <a:p>
          <a:endParaRPr lang="es-EC"/>
        </a:p>
      </dgm:t>
    </dgm:pt>
    <dgm:pt modelId="{3C898A05-9CA5-41E8-8AC7-37FF21E9F3AC}" type="pres">
      <dgm:prSet presAssocID="{0D3F3688-9C70-4E4C-AB3B-C5267D2DFE1A}" presName="sibTrans" presStyleLbl="sibTrans2D1" presStyleIdx="4" presStyleCnt="8" custAng="11162928"/>
      <dgm:spPr/>
      <dgm:t>
        <a:bodyPr/>
        <a:lstStyle/>
        <a:p>
          <a:endParaRPr lang="es-EC"/>
        </a:p>
      </dgm:t>
    </dgm:pt>
    <dgm:pt modelId="{853F00EC-A3F8-4F67-90BE-927BA0FA14F0}" type="pres">
      <dgm:prSet presAssocID="{4EFD24A4-F44A-4B43-BB3E-A258576BB737}" presName="middleNode" presStyleCnt="0"/>
      <dgm:spPr/>
    </dgm:pt>
    <dgm:pt modelId="{E0DAD92A-6D19-4A8A-9CE8-FFCC341B80B5}" type="pres">
      <dgm:prSet presAssocID="{4EFD24A4-F44A-4B43-BB3E-A258576BB737}" presName="padding" presStyleLbl="node1" presStyleIdx="4" presStyleCnt="9"/>
      <dgm:spPr/>
    </dgm:pt>
    <dgm:pt modelId="{20181E58-8337-43CF-A11D-66C6306D90F9}" type="pres">
      <dgm:prSet presAssocID="{4EFD24A4-F44A-4B43-BB3E-A258576BB737}" presName="shape" presStyleLbl="node1" presStyleIdx="5" presStyleCnt="9" custScaleX="167907" custLinFactY="200000" custLinFactNeighborX="21422" custLinFactNeighborY="204559">
        <dgm:presLayoutVars>
          <dgm:bulletEnabled val="1"/>
        </dgm:presLayoutVars>
      </dgm:prSet>
      <dgm:spPr/>
      <dgm:t>
        <a:bodyPr/>
        <a:lstStyle/>
        <a:p>
          <a:endParaRPr lang="es-EC"/>
        </a:p>
      </dgm:t>
    </dgm:pt>
    <dgm:pt modelId="{F41957D2-0F3D-47A8-9ACC-9DF727ED3C9D}" type="pres">
      <dgm:prSet presAssocID="{29DECA66-1DB1-43B0-9505-C3464A2C6CA8}" presName="sibTrans" presStyleLbl="sibTrans2D1" presStyleIdx="5" presStyleCnt="8" custAng="3565051" custScaleX="100519" custScaleY="100349" custLinFactY="-183309" custLinFactNeighborX="36192" custLinFactNeighborY="-200000"/>
      <dgm:spPr/>
      <dgm:t>
        <a:bodyPr/>
        <a:lstStyle/>
        <a:p>
          <a:endParaRPr lang="es-EC"/>
        </a:p>
      </dgm:t>
    </dgm:pt>
    <dgm:pt modelId="{0E90C3B9-6F5A-4DC2-B307-4E662347D201}" type="pres">
      <dgm:prSet presAssocID="{D25AB5E1-9D5C-4915-9DF8-21B862A8848A}" presName="middleNode" presStyleCnt="0"/>
      <dgm:spPr/>
    </dgm:pt>
    <dgm:pt modelId="{0E43B51C-D6D1-4932-B27C-48CEF6197C7F}" type="pres">
      <dgm:prSet presAssocID="{D25AB5E1-9D5C-4915-9DF8-21B862A8848A}" presName="padding" presStyleLbl="node1" presStyleIdx="5" presStyleCnt="9"/>
      <dgm:spPr/>
    </dgm:pt>
    <dgm:pt modelId="{86992E3E-207F-4BB8-A1E7-5B8E48631BDE}" type="pres">
      <dgm:prSet presAssocID="{D25AB5E1-9D5C-4915-9DF8-21B862A8848A}" presName="shape" presStyleLbl="node1" presStyleIdx="6" presStyleCnt="9" custScaleX="186368" custScaleY="132422" custLinFactNeighborX="16276" custLinFactNeighborY="-731">
        <dgm:presLayoutVars>
          <dgm:bulletEnabled val="1"/>
        </dgm:presLayoutVars>
      </dgm:prSet>
      <dgm:spPr/>
      <dgm:t>
        <a:bodyPr/>
        <a:lstStyle/>
        <a:p>
          <a:endParaRPr lang="es-EC"/>
        </a:p>
      </dgm:t>
    </dgm:pt>
    <dgm:pt modelId="{ADDED2BA-D07A-48FA-B6CC-CA10B3FAC6B2}" type="pres">
      <dgm:prSet presAssocID="{24A2B10A-EF82-4964-86E7-7DC329DD3E82}" presName="sibTrans" presStyleLbl="sibTrans2D1" presStyleIdx="6" presStyleCnt="8"/>
      <dgm:spPr/>
      <dgm:t>
        <a:bodyPr/>
        <a:lstStyle/>
        <a:p>
          <a:endParaRPr lang="es-EC"/>
        </a:p>
      </dgm:t>
    </dgm:pt>
    <dgm:pt modelId="{643D4CEC-97FF-42CB-B6AF-85868FC08713}" type="pres">
      <dgm:prSet presAssocID="{5D82B29D-917F-47E4-AF35-EA7338C1531C}" presName="middleNode" presStyleCnt="0"/>
      <dgm:spPr/>
    </dgm:pt>
    <dgm:pt modelId="{3A8693C8-431C-4FEB-9CBC-2610D9D4DD02}" type="pres">
      <dgm:prSet presAssocID="{5D82B29D-917F-47E4-AF35-EA7338C1531C}" presName="padding" presStyleLbl="node1" presStyleIdx="6" presStyleCnt="9"/>
      <dgm:spPr/>
    </dgm:pt>
    <dgm:pt modelId="{93334676-C322-4551-8E2B-695F6A8A40C6}" type="pres">
      <dgm:prSet presAssocID="{5D82B29D-917F-47E4-AF35-EA7338C1531C}" presName="shape" presStyleLbl="node1" presStyleIdx="7" presStyleCnt="9" custScaleX="197269" custLinFactNeighborX="13556" custLinFactNeighborY="-8590">
        <dgm:presLayoutVars>
          <dgm:bulletEnabled val="1"/>
        </dgm:presLayoutVars>
      </dgm:prSet>
      <dgm:spPr/>
      <dgm:t>
        <a:bodyPr/>
        <a:lstStyle/>
        <a:p>
          <a:endParaRPr lang="es-EC"/>
        </a:p>
      </dgm:t>
    </dgm:pt>
    <dgm:pt modelId="{3A575B1C-A19F-47FE-A2E4-AB0DDEB2528E}" type="pres">
      <dgm:prSet presAssocID="{96F81608-4AFF-4B9D-8B59-8963EEA9EFB9}" presName="sibTrans" presStyleLbl="sibTrans2D1" presStyleIdx="7" presStyleCnt="8"/>
      <dgm:spPr/>
      <dgm:t>
        <a:bodyPr/>
        <a:lstStyle/>
        <a:p>
          <a:endParaRPr lang="es-EC"/>
        </a:p>
      </dgm:t>
    </dgm:pt>
    <dgm:pt modelId="{2B148656-3D86-4313-B990-B5DCA0DC0E65}" type="pres">
      <dgm:prSet presAssocID="{48D11210-B9A5-4FFF-9B93-A12AE2FAEFE8}" presName="lastNode" presStyleLbl="node1" presStyleIdx="8" presStyleCnt="9">
        <dgm:presLayoutVars>
          <dgm:bulletEnabled val="1"/>
        </dgm:presLayoutVars>
      </dgm:prSet>
      <dgm:spPr/>
      <dgm:t>
        <a:bodyPr/>
        <a:lstStyle/>
        <a:p>
          <a:endParaRPr lang="es-EC"/>
        </a:p>
      </dgm:t>
    </dgm:pt>
  </dgm:ptLst>
  <dgm:cxnLst>
    <dgm:cxn modelId="{6E54209B-A80D-439F-83AB-2A75F31EB4AB}" type="presOf" srcId="{A27243D6-130C-40DE-A5EA-F54F2B13C371}" destId="{90217125-D62E-4D47-B3AC-8A46B49EF9CC}" srcOrd="0" destOrd="0" presId="urn:microsoft.com/office/officeart/2005/8/layout/bProcess2"/>
    <dgm:cxn modelId="{9382F733-2B85-4D86-B59E-E994C612DDB9}" srcId="{A27243D6-130C-40DE-A5EA-F54F2B13C371}" destId="{5D82B29D-917F-47E4-AF35-EA7338C1531C}" srcOrd="7" destOrd="0" parTransId="{AAE2A8D0-8D16-4F72-8D96-E5F14ED176FD}" sibTransId="{96F81608-4AFF-4B9D-8B59-8963EEA9EFB9}"/>
    <dgm:cxn modelId="{7B88FEB6-73F0-46F6-AE50-695D33D8DCBB}" type="presOf" srcId="{20C0EA9F-CC0A-4CAB-972D-E85FA11C13F8}" destId="{5F8BE7C0-3351-40D4-9C04-59757E5849B2}" srcOrd="0" destOrd="0" presId="urn:microsoft.com/office/officeart/2005/8/layout/bProcess2"/>
    <dgm:cxn modelId="{F2FC99CF-E283-4B4C-A6C6-6B758A048AA7}" type="presOf" srcId="{D25AB5E1-9D5C-4915-9DF8-21B862A8848A}" destId="{86992E3E-207F-4BB8-A1E7-5B8E48631BDE}" srcOrd="0" destOrd="0" presId="urn:microsoft.com/office/officeart/2005/8/layout/bProcess2"/>
    <dgm:cxn modelId="{8BE37796-C1B0-4774-A292-310FF4178EE0}" type="presOf" srcId="{29DECA66-1DB1-43B0-9505-C3464A2C6CA8}" destId="{F41957D2-0F3D-47A8-9ACC-9DF727ED3C9D}" srcOrd="0" destOrd="0" presId="urn:microsoft.com/office/officeart/2005/8/layout/bProcess2"/>
    <dgm:cxn modelId="{9BF8F6B2-107F-45D2-8E84-C77B3A444197}" type="presOf" srcId="{2016F587-FA50-4203-9E99-BE67CB538620}" destId="{992D11E3-93C8-4D29-8511-FDD03B3DE8FF}" srcOrd="0" destOrd="0" presId="urn:microsoft.com/office/officeart/2005/8/layout/bProcess2"/>
    <dgm:cxn modelId="{B8BD567A-D954-4A74-97AA-26434FB558E1}" type="presOf" srcId="{48D11210-B9A5-4FFF-9B93-A12AE2FAEFE8}" destId="{2B148656-3D86-4313-B990-B5DCA0DC0E65}" srcOrd="0" destOrd="0" presId="urn:microsoft.com/office/officeart/2005/8/layout/bProcess2"/>
    <dgm:cxn modelId="{43A3037F-FB0A-4A83-A8F4-67EFC4EDF7DB}" type="presOf" srcId="{44C98E53-F102-4251-8269-C9FA13FA418B}" destId="{7AA3F183-FBB9-47CC-99D2-57A7C484FF30}" srcOrd="0" destOrd="0" presId="urn:microsoft.com/office/officeart/2005/8/layout/bProcess2"/>
    <dgm:cxn modelId="{B8824C33-EDB6-407C-9E0E-8DE93FA187B6}" type="presOf" srcId="{96F81608-4AFF-4B9D-8B59-8963EEA9EFB9}" destId="{3A575B1C-A19F-47FE-A2E4-AB0DDEB2528E}" srcOrd="0" destOrd="0" presId="urn:microsoft.com/office/officeart/2005/8/layout/bProcess2"/>
    <dgm:cxn modelId="{22E7E9DC-A9FD-4B78-B309-66E196214383}" srcId="{A27243D6-130C-40DE-A5EA-F54F2B13C371}" destId="{D3DB7B9D-131D-406B-8548-E986F547ED81}" srcOrd="3" destOrd="0" parTransId="{72B2C81B-E1E7-48B3-B92E-46B60B8889BC}" sibTransId="{2016F587-FA50-4203-9E99-BE67CB538620}"/>
    <dgm:cxn modelId="{031D33F8-0EC9-48CB-A9BD-5DFDD51E23C0}" type="presOf" srcId="{D3DB7B9D-131D-406B-8548-E986F547ED81}" destId="{C22E6194-51C9-4558-8F8A-1E1184715CBE}" srcOrd="0" destOrd="0" presId="urn:microsoft.com/office/officeart/2005/8/layout/bProcess2"/>
    <dgm:cxn modelId="{14734CFE-D68D-4046-88A1-5D7449348D80}" srcId="{A27243D6-130C-40DE-A5EA-F54F2B13C371}" destId="{48D11210-B9A5-4FFF-9B93-A12AE2FAEFE8}" srcOrd="8" destOrd="0" parTransId="{54D9BABD-A469-4988-BC32-8CDB0F72180B}" sibTransId="{8D049ECE-5BB8-4144-8737-4A5C610CD489}"/>
    <dgm:cxn modelId="{9A53DC2D-3C88-4A36-9436-2CF690E74993}" srcId="{A27243D6-130C-40DE-A5EA-F54F2B13C371}" destId="{082C9D0D-C40F-47B6-A86D-2964716FE16F}" srcOrd="2" destOrd="0" parTransId="{8DFEA112-F020-438E-B0EA-421B29701921}" sibTransId="{D43BC976-02BC-4182-AEE7-BBF896F0695E}"/>
    <dgm:cxn modelId="{45C94BAC-E59B-44DE-AE7E-FDC3807C25D2}" srcId="{A27243D6-130C-40DE-A5EA-F54F2B13C371}" destId="{82E973ED-D98A-495B-9711-B55DB3177043}" srcOrd="0" destOrd="0" parTransId="{7EB89239-600A-42DB-921C-154C84C7B4D8}" sibTransId="{559C6BFE-FCD9-45AC-B72F-A499C46364CC}"/>
    <dgm:cxn modelId="{E20AAFE3-587D-4D33-8F1F-05BF0B51B4EC}" type="presOf" srcId="{559C6BFE-FCD9-45AC-B72F-A499C46364CC}" destId="{CDA520EC-71E0-42A3-8AFC-19F6596F0C92}" srcOrd="0" destOrd="0" presId="urn:microsoft.com/office/officeart/2005/8/layout/bProcess2"/>
    <dgm:cxn modelId="{269FEB18-3949-4A33-AAEB-521777976FFA}" type="presOf" srcId="{5D82B29D-917F-47E4-AF35-EA7338C1531C}" destId="{93334676-C322-4551-8E2B-695F6A8A40C6}" srcOrd="0" destOrd="0" presId="urn:microsoft.com/office/officeart/2005/8/layout/bProcess2"/>
    <dgm:cxn modelId="{613E8D83-043E-4B5C-BD3B-E845665559F2}" type="presOf" srcId="{D43BC976-02BC-4182-AEE7-BBF896F0695E}" destId="{93854A5E-6272-4825-8797-4669107A50D3}" srcOrd="0" destOrd="0" presId="urn:microsoft.com/office/officeart/2005/8/layout/bProcess2"/>
    <dgm:cxn modelId="{020F33B2-C50E-40FF-8118-CBEB1980A5EF}" srcId="{A27243D6-130C-40DE-A5EA-F54F2B13C371}" destId="{4EFD24A4-F44A-4B43-BB3E-A258576BB737}" srcOrd="5" destOrd="0" parTransId="{BD81B33E-FB2C-4080-B059-D409B5421096}" sibTransId="{29DECA66-1DB1-43B0-9505-C3464A2C6CA8}"/>
    <dgm:cxn modelId="{C508EADC-A8D8-4DA3-868E-F40AAF849006}" type="presOf" srcId="{82E973ED-D98A-495B-9711-B55DB3177043}" destId="{3815127C-45AA-4282-9055-C0F57E9EB3B4}" srcOrd="0" destOrd="0" presId="urn:microsoft.com/office/officeart/2005/8/layout/bProcess2"/>
    <dgm:cxn modelId="{3925BA9E-918F-4F54-B4E1-35200EA9C1AD}" type="presOf" srcId="{0D3F3688-9C70-4E4C-AB3B-C5267D2DFE1A}" destId="{3C898A05-9CA5-41E8-8AC7-37FF21E9F3AC}" srcOrd="0" destOrd="0" presId="urn:microsoft.com/office/officeart/2005/8/layout/bProcess2"/>
    <dgm:cxn modelId="{225BE230-DA3B-4926-BB16-A5B737598DA1}" type="presOf" srcId="{24A2B10A-EF82-4964-86E7-7DC329DD3E82}" destId="{ADDED2BA-D07A-48FA-B6CC-CA10B3FAC6B2}" srcOrd="0" destOrd="0" presId="urn:microsoft.com/office/officeart/2005/8/layout/bProcess2"/>
    <dgm:cxn modelId="{F5140D86-4E9C-4462-9892-D520CB6DB81A}" type="presOf" srcId="{082C9D0D-C40F-47B6-A86D-2964716FE16F}" destId="{3925C01D-816A-40DC-8233-D072D017B042}" srcOrd="0" destOrd="0" presId="urn:microsoft.com/office/officeart/2005/8/layout/bProcess2"/>
    <dgm:cxn modelId="{E3A89664-014D-481F-B90F-9F4E18E8634E}" srcId="{A27243D6-130C-40DE-A5EA-F54F2B13C371}" destId="{44C98E53-F102-4251-8269-C9FA13FA418B}" srcOrd="4" destOrd="0" parTransId="{25E3BD7C-E78D-4FA9-A0C9-9D0ABA5FADB4}" sibTransId="{0D3F3688-9C70-4E4C-AB3B-C5267D2DFE1A}"/>
    <dgm:cxn modelId="{AA4F451D-AD67-4FFB-9AED-A5A1066C91BA}" type="presOf" srcId="{4EFD24A4-F44A-4B43-BB3E-A258576BB737}" destId="{20181E58-8337-43CF-A11D-66C6306D90F9}" srcOrd="0" destOrd="0" presId="urn:microsoft.com/office/officeart/2005/8/layout/bProcess2"/>
    <dgm:cxn modelId="{CA977B5A-A118-466C-9330-DB1826DA2A35}" srcId="{A27243D6-130C-40DE-A5EA-F54F2B13C371}" destId="{4B705594-4E10-4C0A-9135-0CD506855BAC}" srcOrd="1" destOrd="0" parTransId="{8A619794-E2A3-46D9-BD8E-1884CB1C4D15}" sibTransId="{20C0EA9F-CC0A-4CAB-972D-E85FA11C13F8}"/>
    <dgm:cxn modelId="{EC85A51A-766F-4211-AB7E-1A900BE7592E}" type="presOf" srcId="{4B705594-4E10-4C0A-9135-0CD506855BAC}" destId="{1AAB7807-FE80-445C-B93F-B0C05FAEBA36}" srcOrd="0" destOrd="0" presId="urn:microsoft.com/office/officeart/2005/8/layout/bProcess2"/>
    <dgm:cxn modelId="{F199E1BF-156C-43FF-AFC9-B8A654DAA524}" srcId="{A27243D6-130C-40DE-A5EA-F54F2B13C371}" destId="{D25AB5E1-9D5C-4915-9DF8-21B862A8848A}" srcOrd="6" destOrd="0" parTransId="{5C2D6E2F-53D6-4B39-B3CE-97E73BBD805C}" sibTransId="{24A2B10A-EF82-4964-86E7-7DC329DD3E82}"/>
    <dgm:cxn modelId="{D0138D36-E204-4428-9BB2-F606157CB80B}" type="presParOf" srcId="{90217125-D62E-4D47-B3AC-8A46B49EF9CC}" destId="{3815127C-45AA-4282-9055-C0F57E9EB3B4}" srcOrd="0" destOrd="0" presId="urn:microsoft.com/office/officeart/2005/8/layout/bProcess2"/>
    <dgm:cxn modelId="{39FCDA90-686F-4CFD-B379-C0B075DB82BD}" type="presParOf" srcId="{90217125-D62E-4D47-B3AC-8A46B49EF9CC}" destId="{CDA520EC-71E0-42A3-8AFC-19F6596F0C92}" srcOrd="1" destOrd="0" presId="urn:microsoft.com/office/officeart/2005/8/layout/bProcess2"/>
    <dgm:cxn modelId="{7C58021A-6BDD-415D-944B-62B69E54273C}" type="presParOf" srcId="{90217125-D62E-4D47-B3AC-8A46B49EF9CC}" destId="{5BFA887B-9E45-4BBC-9BAA-B9915CDDE5CC}" srcOrd="2" destOrd="0" presId="urn:microsoft.com/office/officeart/2005/8/layout/bProcess2"/>
    <dgm:cxn modelId="{FE60B859-D8E8-4E55-AA10-3B69D5345A41}" type="presParOf" srcId="{5BFA887B-9E45-4BBC-9BAA-B9915CDDE5CC}" destId="{21AAF35A-752B-4574-A4EE-3452675A4A85}" srcOrd="0" destOrd="0" presId="urn:microsoft.com/office/officeart/2005/8/layout/bProcess2"/>
    <dgm:cxn modelId="{03D67B9B-3D4C-4471-A095-B39DDFBB70A0}" type="presParOf" srcId="{5BFA887B-9E45-4BBC-9BAA-B9915CDDE5CC}" destId="{1AAB7807-FE80-445C-B93F-B0C05FAEBA36}" srcOrd="1" destOrd="0" presId="urn:microsoft.com/office/officeart/2005/8/layout/bProcess2"/>
    <dgm:cxn modelId="{5B6E478E-5350-474B-806F-3E517763D3A9}" type="presParOf" srcId="{90217125-D62E-4D47-B3AC-8A46B49EF9CC}" destId="{5F8BE7C0-3351-40D4-9C04-59757E5849B2}" srcOrd="3" destOrd="0" presId="urn:microsoft.com/office/officeart/2005/8/layout/bProcess2"/>
    <dgm:cxn modelId="{25D6D1E2-940F-4947-9D46-505A0800C440}" type="presParOf" srcId="{90217125-D62E-4D47-B3AC-8A46B49EF9CC}" destId="{FF61080E-00CD-4B74-A764-37B976F492A3}" srcOrd="4" destOrd="0" presId="urn:microsoft.com/office/officeart/2005/8/layout/bProcess2"/>
    <dgm:cxn modelId="{4C4F5E7B-982C-4267-9695-E2746C5B7B70}" type="presParOf" srcId="{FF61080E-00CD-4B74-A764-37B976F492A3}" destId="{B41256D5-58F5-47A3-B89D-FD5907F14279}" srcOrd="0" destOrd="0" presId="urn:microsoft.com/office/officeart/2005/8/layout/bProcess2"/>
    <dgm:cxn modelId="{2CB2A4D6-7121-4B3A-A816-16565E9DFB94}" type="presParOf" srcId="{FF61080E-00CD-4B74-A764-37B976F492A3}" destId="{3925C01D-816A-40DC-8233-D072D017B042}" srcOrd="1" destOrd="0" presId="urn:microsoft.com/office/officeart/2005/8/layout/bProcess2"/>
    <dgm:cxn modelId="{008F63AB-3CDD-4D8C-AC3C-F8922CB80EC4}" type="presParOf" srcId="{90217125-D62E-4D47-B3AC-8A46B49EF9CC}" destId="{93854A5E-6272-4825-8797-4669107A50D3}" srcOrd="5" destOrd="0" presId="urn:microsoft.com/office/officeart/2005/8/layout/bProcess2"/>
    <dgm:cxn modelId="{B9BBB3EE-94DB-4590-887E-27F28E71B7E2}" type="presParOf" srcId="{90217125-D62E-4D47-B3AC-8A46B49EF9CC}" destId="{1B94B3A7-C90C-49F9-A6D9-5E35070750A7}" srcOrd="6" destOrd="0" presId="urn:microsoft.com/office/officeart/2005/8/layout/bProcess2"/>
    <dgm:cxn modelId="{5D4A455A-F2C9-4DFD-B13E-00C33B8E431C}" type="presParOf" srcId="{1B94B3A7-C90C-49F9-A6D9-5E35070750A7}" destId="{4AF53EF8-EB49-4408-B5BD-85181533561D}" srcOrd="0" destOrd="0" presId="urn:microsoft.com/office/officeart/2005/8/layout/bProcess2"/>
    <dgm:cxn modelId="{903CF99A-27B6-4F45-BFCC-2CD72D48E605}" type="presParOf" srcId="{1B94B3A7-C90C-49F9-A6D9-5E35070750A7}" destId="{C22E6194-51C9-4558-8F8A-1E1184715CBE}" srcOrd="1" destOrd="0" presId="urn:microsoft.com/office/officeart/2005/8/layout/bProcess2"/>
    <dgm:cxn modelId="{31BE34A8-94FF-4E29-81A6-3074AA98883B}" type="presParOf" srcId="{90217125-D62E-4D47-B3AC-8A46B49EF9CC}" destId="{992D11E3-93C8-4D29-8511-FDD03B3DE8FF}" srcOrd="7" destOrd="0" presId="urn:microsoft.com/office/officeart/2005/8/layout/bProcess2"/>
    <dgm:cxn modelId="{AD47F480-6C90-4F9A-BC31-C7D303DC8FC8}" type="presParOf" srcId="{90217125-D62E-4D47-B3AC-8A46B49EF9CC}" destId="{60F20906-E613-4825-B926-7CF7046BDF98}" srcOrd="8" destOrd="0" presId="urn:microsoft.com/office/officeart/2005/8/layout/bProcess2"/>
    <dgm:cxn modelId="{F32D19C9-0697-43A6-8857-6F77C18585A1}" type="presParOf" srcId="{60F20906-E613-4825-B926-7CF7046BDF98}" destId="{94565E51-67CE-4BA6-A857-1DF6D83C9012}" srcOrd="0" destOrd="0" presId="urn:microsoft.com/office/officeart/2005/8/layout/bProcess2"/>
    <dgm:cxn modelId="{9D9B7BE2-05CB-42C7-8245-8CF8954EDDA0}" type="presParOf" srcId="{60F20906-E613-4825-B926-7CF7046BDF98}" destId="{7AA3F183-FBB9-47CC-99D2-57A7C484FF30}" srcOrd="1" destOrd="0" presId="urn:microsoft.com/office/officeart/2005/8/layout/bProcess2"/>
    <dgm:cxn modelId="{9186D7D5-B096-4020-8610-D7E9BF013729}" type="presParOf" srcId="{90217125-D62E-4D47-B3AC-8A46B49EF9CC}" destId="{3C898A05-9CA5-41E8-8AC7-37FF21E9F3AC}" srcOrd="9" destOrd="0" presId="urn:microsoft.com/office/officeart/2005/8/layout/bProcess2"/>
    <dgm:cxn modelId="{E6DCBE67-22D3-4A88-989F-39483C392CA3}" type="presParOf" srcId="{90217125-D62E-4D47-B3AC-8A46B49EF9CC}" destId="{853F00EC-A3F8-4F67-90BE-927BA0FA14F0}" srcOrd="10" destOrd="0" presId="urn:microsoft.com/office/officeart/2005/8/layout/bProcess2"/>
    <dgm:cxn modelId="{16DAE693-C7E9-4AC9-A83B-6E04BA69CC97}" type="presParOf" srcId="{853F00EC-A3F8-4F67-90BE-927BA0FA14F0}" destId="{E0DAD92A-6D19-4A8A-9CE8-FFCC341B80B5}" srcOrd="0" destOrd="0" presId="urn:microsoft.com/office/officeart/2005/8/layout/bProcess2"/>
    <dgm:cxn modelId="{0D3AD2D2-19BF-4946-8C57-ED1F8A3AF521}" type="presParOf" srcId="{853F00EC-A3F8-4F67-90BE-927BA0FA14F0}" destId="{20181E58-8337-43CF-A11D-66C6306D90F9}" srcOrd="1" destOrd="0" presId="urn:microsoft.com/office/officeart/2005/8/layout/bProcess2"/>
    <dgm:cxn modelId="{CC49E8C5-CBF9-4EE9-A5CE-6D3A8A6D22A1}" type="presParOf" srcId="{90217125-D62E-4D47-B3AC-8A46B49EF9CC}" destId="{F41957D2-0F3D-47A8-9ACC-9DF727ED3C9D}" srcOrd="11" destOrd="0" presId="urn:microsoft.com/office/officeart/2005/8/layout/bProcess2"/>
    <dgm:cxn modelId="{F21BFCFE-7353-483D-8484-4BC8F6DF9464}" type="presParOf" srcId="{90217125-D62E-4D47-B3AC-8A46B49EF9CC}" destId="{0E90C3B9-6F5A-4DC2-B307-4E662347D201}" srcOrd="12" destOrd="0" presId="urn:microsoft.com/office/officeart/2005/8/layout/bProcess2"/>
    <dgm:cxn modelId="{3A9C05B7-00F3-4F44-88FA-EA9D408733DC}" type="presParOf" srcId="{0E90C3B9-6F5A-4DC2-B307-4E662347D201}" destId="{0E43B51C-D6D1-4932-B27C-48CEF6197C7F}" srcOrd="0" destOrd="0" presId="urn:microsoft.com/office/officeart/2005/8/layout/bProcess2"/>
    <dgm:cxn modelId="{3397FAA4-BC03-4BB0-9DBE-7F28C4B4856D}" type="presParOf" srcId="{0E90C3B9-6F5A-4DC2-B307-4E662347D201}" destId="{86992E3E-207F-4BB8-A1E7-5B8E48631BDE}" srcOrd="1" destOrd="0" presId="urn:microsoft.com/office/officeart/2005/8/layout/bProcess2"/>
    <dgm:cxn modelId="{3435194F-B146-494A-ACD6-226E30FDE7A0}" type="presParOf" srcId="{90217125-D62E-4D47-B3AC-8A46B49EF9CC}" destId="{ADDED2BA-D07A-48FA-B6CC-CA10B3FAC6B2}" srcOrd="13" destOrd="0" presId="urn:microsoft.com/office/officeart/2005/8/layout/bProcess2"/>
    <dgm:cxn modelId="{8BB89960-E7C7-4C2E-A79A-2911A62A2DF4}" type="presParOf" srcId="{90217125-D62E-4D47-B3AC-8A46B49EF9CC}" destId="{643D4CEC-97FF-42CB-B6AF-85868FC08713}" srcOrd="14" destOrd="0" presId="urn:microsoft.com/office/officeart/2005/8/layout/bProcess2"/>
    <dgm:cxn modelId="{DEA1D5B0-5950-4D40-B4A2-F5A691028DAB}" type="presParOf" srcId="{643D4CEC-97FF-42CB-B6AF-85868FC08713}" destId="{3A8693C8-431C-4FEB-9CBC-2610D9D4DD02}" srcOrd="0" destOrd="0" presId="urn:microsoft.com/office/officeart/2005/8/layout/bProcess2"/>
    <dgm:cxn modelId="{F829E46D-F6D2-4E1F-BE4B-39EE66172A96}" type="presParOf" srcId="{643D4CEC-97FF-42CB-B6AF-85868FC08713}" destId="{93334676-C322-4551-8E2B-695F6A8A40C6}" srcOrd="1" destOrd="0" presId="urn:microsoft.com/office/officeart/2005/8/layout/bProcess2"/>
    <dgm:cxn modelId="{85EDB8FA-435F-4DE9-8182-E9D2C888E0E3}" type="presParOf" srcId="{90217125-D62E-4D47-B3AC-8A46B49EF9CC}" destId="{3A575B1C-A19F-47FE-A2E4-AB0DDEB2528E}" srcOrd="15" destOrd="0" presId="urn:microsoft.com/office/officeart/2005/8/layout/bProcess2"/>
    <dgm:cxn modelId="{430BBE72-4F4A-4400-B0EA-BA529898D030}" type="presParOf" srcId="{90217125-D62E-4D47-B3AC-8A46B49EF9CC}" destId="{2B148656-3D86-4313-B990-B5DCA0DC0E65}"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11808-2FBC-46E6-B7BC-E787BC62EFBB}">
      <dsp:nvSpPr>
        <dsp:cNvPr id="0" name=""/>
        <dsp:cNvSpPr/>
      </dsp:nvSpPr>
      <dsp:spPr>
        <a:xfrm>
          <a:off x="457199" y="0"/>
          <a:ext cx="5181600" cy="4064000"/>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C1EE287-FB45-4FD5-A7F0-D4D4B85E0D49}">
      <dsp:nvSpPr>
        <dsp:cNvPr id="0" name=""/>
        <dsp:cNvSpPr/>
      </dsp:nvSpPr>
      <dsp:spPr>
        <a:xfrm>
          <a:off x="6548" y="1219199"/>
          <a:ext cx="1962150" cy="16256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err="1" smtClean="0">
              <a:solidFill>
                <a:schemeClr val="tx1"/>
              </a:solidFill>
              <a:latin typeface="Cambria" panose="02040503050406030204" pitchFamily="18" charset="0"/>
            </a:rPr>
            <a:t>Retail</a:t>
          </a:r>
          <a:r>
            <a:rPr lang="es-EC" sz="1600" kern="1200" dirty="0" smtClean="0">
              <a:solidFill>
                <a:schemeClr val="tx1"/>
              </a:solidFill>
              <a:latin typeface="Cambria" panose="02040503050406030204" pitchFamily="18" charset="0"/>
            </a:rPr>
            <a:t> </a:t>
          </a:r>
          <a:r>
            <a:rPr lang="es-EC" sz="1600" kern="1200" dirty="0" err="1" smtClean="0">
              <a:solidFill>
                <a:schemeClr val="tx1"/>
              </a:solidFill>
              <a:latin typeface="Cambria" panose="02040503050406030204" pitchFamily="18" charset="0"/>
            </a:rPr>
            <a:t>Permit</a:t>
          </a:r>
          <a:endParaRPr lang="es-EC" sz="1600" kern="1200" dirty="0">
            <a:solidFill>
              <a:schemeClr val="tx1"/>
            </a:solidFill>
            <a:latin typeface="Cambria" panose="02040503050406030204" pitchFamily="18" charset="0"/>
          </a:endParaRPr>
        </a:p>
      </dsp:txBody>
      <dsp:txXfrm>
        <a:off x="85903" y="1298554"/>
        <a:ext cx="1803440" cy="1466890"/>
      </dsp:txXfrm>
    </dsp:sp>
    <dsp:sp modelId="{C1BCCF2F-4843-4F77-8682-45A48700FC26}">
      <dsp:nvSpPr>
        <dsp:cNvPr id="0" name=""/>
        <dsp:cNvSpPr/>
      </dsp:nvSpPr>
      <dsp:spPr>
        <a:xfrm>
          <a:off x="2045220" y="1239910"/>
          <a:ext cx="1962150" cy="162560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ambria" panose="02040503050406030204" pitchFamily="18" charset="0"/>
            </a:rPr>
            <a:t>Exporting</a:t>
          </a:r>
        </a:p>
        <a:p>
          <a:pPr lvl="0" algn="ctr" defTabSz="711200">
            <a:lnSpc>
              <a:spcPct val="90000"/>
            </a:lnSpc>
            <a:spcBef>
              <a:spcPct val="0"/>
            </a:spcBef>
            <a:spcAft>
              <a:spcPct val="35000"/>
            </a:spcAft>
          </a:pPr>
          <a:r>
            <a:rPr lang="es-EC" sz="1600" kern="1200" dirty="0" err="1" smtClean="0">
              <a:solidFill>
                <a:schemeClr val="tx1"/>
              </a:solidFill>
              <a:latin typeface="Cambria" panose="02040503050406030204" pitchFamily="18" charset="0"/>
            </a:rPr>
            <a:t>Permit</a:t>
          </a:r>
          <a:endParaRPr lang="es-EC" sz="1600" kern="1200" dirty="0">
            <a:solidFill>
              <a:schemeClr val="tx1"/>
            </a:solidFill>
            <a:latin typeface="Cambria" panose="02040503050406030204" pitchFamily="18" charset="0"/>
          </a:endParaRPr>
        </a:p>
      </dsp:txBody>
      <dsp:txXfrm>
        <a:off x="2124575" y="1319265"/>
        <a:ext cx="1803440" cy="1466890"/>
      </dsp:txXfrm>
    </dsp:sp>
    <dsp:sp modelId="{B6F23EDA-4917-4492-B890-D76A1B8B8646}">
      <dsp:nvSpPr>
        <dsp:cNvPr id="0" name=""/>
        <dsp:cNvSpPr/>
      </dsp:nvSpPr>
      <dsp:spPr>
        <a:xfrm>
          <a:off x="4127301" y="1219199"/>
          <a:ext cx="1962150" cy="16256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ambria" panose="02040503050406030204" pitchFamily="18" charset="0"/>
            </a:rPr>
            <a:t>Authorization to conduct fishery at the commercialization phase</a:t>
          </a:r>
          <a:endParaRPr lang="es-EC" sz="1600" kern="1200" dirty="0">
            <a:solidFill>
              <a:schemeClr val="tx1"/>
            </a:solidFill>
            <a:latin typeface="Cambria" panose="02040503050406030204" pitchFamily="18" charset="0"/>
          </a:endParaRPr>
        </a:p>
      </dsp:txBody>
      <dsp:txXfrm>
        <a:off x="4206656" y="1298554"/>
        <a:ext cx="180344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5127C-45AA-4282-9055-C0F57E9EB3B4}">
      <dsp:nvSpPr>
        <dsp:cNvPr id="0" name=""/>
        <dsp:cNvSpPr/>
      </dsp:nvSpPr>
      <dsp:spPr>
        <a:xfrm>
          <a:off x="779737" y="759"/>
          <a:ext cx="2078238" cy="133186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err="1" smtClean="0">
              <a:solidFill>
                <a:schemeClr val="tx1"/>
              </a:solidFill>
              <a:latin typeface="Cambria" panose="02040503050406030204" pitchFamily="18" charset="0"/>
            </a:rPr>
            <a:t>Submission</a:t>
          </a:r>
          <a:r>
            <a:rPr lang="es-EC" sz="1800" b="1" kern="1200" dirty="0" smtClean="0">
              <a:solidFill>
                <a:schemeClr val="tx1"/>
              </a:solidFill>
              <a:latin typeface="Cambria" panose="02040503050406030204" pitchFamily="18" charset="0"/>
            </a:rPr>
            <a:t>: </a:t>
          </a:r>
          <a:r>
            <a:rPr lang="es-EC" sz="1800" b="1" kern="1200" dirty="0" smtClean="0">
              <a:solidFill>
                <a:schemeClr val="tx1"/>
              </a:solidFill>
              <a:latin typeface="Cambria" panose="02040503050406030204" pitchFamily="18" charset="0"/>
            </a:rPr>
            <a:t>VUE/Normal</a:t>
          </a:r>
          <a:endParaRPr lang="es-EC" sz="1800" b="1" kern="1200" dirty="0">
            <a:solidFill>
              <a:schemeClr val="tx1"/>
            </a:solidFill>
            <a:latin typeface="Cambria" panose="02040503050406030204" pitchFamily="18" charset="0"/>
          </a:endParaRPr>
        </a:p>
      </dsp:txBody>
      <dsp:txXfrm>
        <a:off x="1084088" y="195806"/>
        <a:ext cx="1469536" cy="941768"/>
      </dsp:txXfrm>
    </dsp:sp>
    <dsp:sp modelId="{CDA520EC-71E0-42A3-8AFC-19F6596F0C92}">
      <dsp:nvSpPr>
        <dsp:cNvPr id="0" name=""/>
        <dsp:cNvSpPr/>
      </dsp:nvSpPr>
      <dsp:spPr>
        <a:xfrm rot="10800000">
          <a:off x="1585781" y="1504598"/>
          <a:ext cx="466152" cy="364590"/>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AAB7807-FE80-445C-B93F-B0C05FAEBA36}">
      <dsp:nvSpPr>
        <dsp:cNvPr id="0" name=""/>
        <dsp:cNvSpPr/>
      </dsp:nvSpPr>
      <dsp:spPr>
        <a:xfrm>
          <a:off x="1211788" y="2020529"/>
          <a:ext cx="1214138" cy="888352"/>
        </a:xfrm>
        <a:prstGeom prst="ellipse">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mbria" panose="02040503050406030204" pitchFamily="18" charset="0"/>
            </a:rPr>
            <a:t>Guide</a:t>
          </a:r>
        </a:p>
        <a:p>
          <a:pPr lvl="0" algn="ctr" defTabSz="711200">
            <a:lnSpc>
              <a:spcPct val="90000"/>
            </a:lnSpc>
            <a:spcBef>
              <a:spcPct val="0"/>
            </a:spcBef>
            <a:spcAft>
              <a:spcPct val="35000"/>
            </a:spcAft>
          </a:pPr>
          <a:r>
            <a:rPr lang="es-EC" sz="1600" b="1" kern="1200" dirty="0" err="1" smtClean="0">
              <a:solidFill>
                <a:schemeClr val="tx1"/>
              </a:solidFill>
              <a:latin typeface="Cambria" panose="02040503050406030204" pitchFamily="18" charset="0"/>
            </a:rPr>
            <a:t>Review</a:t>
          </a:r>
          <a:endParaRPr lang="es-EC" sz="1600" b="1" kern="1200" dirty="0">
            <a:solidFill>
              <a:schemeClr val="tx1"/>
            </a:solidFill>
            <a:latin typeface="Cambria" panose="02040503050406030204" pitchFamily="18" charset="0"/>
          </a:endParaRPr>
        </a:p>
      </dsp:txBody>
      <dsp:txXfrm>
        <a:off x="1389594" y="2150625"/>
        <a:ext cx="858526" cy="628160"/>
      </dsp:txXfrm>
    </dsp:sp>
    <dsp:sp modelId="{5F8BE7C0-3351-40D4-9C04-59757E5849B2}">
      <dsp:nvSpPr>
        <dsp:cNvPr id="0" name=""/>
        <dsp:cNvSpPr/>
      </dsp:nvSpPr>
      <dsp:spPr>
        <a:xfrm rot="10800000">
          <a:off x="1585781" y="3191736"/>
          <a:ext cx="466152" cy="364590"/>
        </a:xfrm>
        <a:prstGeom prst="triangle">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925C01D-816A-40DC-8233-D072D017B042}">
      <dsp:nvSpPr>
        <dsp:cNvPr id="0" name=""/>
        <dsp:cNvSpPr/>
      </dsp:nvSpPr>
      <dsp:spPr>
        <a:xfrm>
          <a:off x="1211788" y="3818544"/>
          <a:ext cx="1214138" cy="888352"/>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err="1" smtClean="0">
              <a:solidFill>
                <a:schemeClr val="tx1"/>
              </a:solidFill>
              <a:latin typeface="Cambria" panose="02040503050406030204" pitchFamily="18" charset="0"/>
            </a:rPr>
            <a:t>Report</a:t>
          </a:r>
          <a:endParaRPr lang="es-EC" sz="1600" b="1" kern="1200" dirty="0">
            <a:solidFill>
              <a:schemeClr val="tx1"/>
            </a:solidFill>
            <a:latin typeface="Cambria" panose="02040503050406030204" pitchFamily="18" charset="0"/>
          </a:endParaRPr>
        </a:p>
      </dsp:txBody>
      <dsp:txXfrm>
        <a:off x="1389594" y="3948640"/>
        <a:ext cx="858526" cy="628160"/>
      </dsp:txXfrm>
    </dsp:sp>
    <dsp:sp modelId="{93854A5E-6272-4825-8797-4669107A50D3}">
      <dsp:nvSpPr>
        <dsp:cNvPr id="0" name=""/>
        <dsp:cNvSpPr/>
      </dsp:nvSpPr>
      <dsp:spPr>
        <a:xfrm rot="5400000">
          <a:off x="2938677" y="4069061"/>
          <a:ext cx="466152" cy="364590"/>
        </a:xfrm>
        <a:prstGeom prst="triangle">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22E6194-51C9-4558-8F8A-1E1184715CBE}">
      <dsp:nvSpPr>
        <dsp:cNvPr id="0" name=""/>
        <dsp:cNvSpPr/>
      </dsp:nvSpPr>
      <dsp:spPr>
        <a:xfrm>
          <a:off x="3570191" y="216025"/>
          <a:ext cx="1964778" cy="888352"/>
        </a:xfrm>
        <a:prstGeom prst="ellipse">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err="1" smtClean="0">
              <a:solidFill>
                <a:schemeClr val="tx1"/>
              </a:solidFill>
              <a:latin typeface="Cambria" panose="02040503050406030204" pitchFamily="18" charset="0"/>
            </a:rPr>
            <a:t>Payment</a:t>
          </a:r>
          <a:r>
            <a:rPr lang="es-EC" sz="1600" b="1" kern="1200" dirty="0" smtClean="0">
              <a:solidFill>
                <a:schemeClr val="tx1"/>
              </a:solidFill>
              <a:latin typeface="Cambria" panose="02040503050406030204" pitchFamily="18" charset="0"/>
            </a:rPr>
            <a:t> </a:t>
          </a:r>
          <a:r>
            <a:rPr lang="es-EC" sz="1600" b="1" kern="1200" dirty="0" err="1" smtClean="0">
              <a:solidFill>
                <a:schemeClr val="tx1"/>
              </a:solidFill>
              <a:latin typeface="Cambria" panose="02040503050406030204" pitchFamily="18" charset="0"/>
            </a:rPr>
            <a:t>Authorization</a:t>
          </a:r>
          <a:r>
            <a:rPr lang="es-EC" sz="1600" b="1" kern="1200" dirty="0" smtClean="0">
              <a:solidFill>
                <a:schemeClr val="tx1"/>
              </a:solidFill>
              <a:latin typeface="Cambria" panose="02040503050406030204" pitchFamily="18" charset="0"/>
            </a:rPr>
            <a:t> </a:t>
          </a:r>
          <a:endParaRPr lang="es-EC" sz="1600" b="1" kern="1200" dirty="0">
            <a:solidFill>
              <a:schemeClr val="tx1"/>
            </a:solidFill>
            <a:latin typeface="Cambria" panose="02040503050406030204" pitchFamily="18" charset="0"/>
          </a:endParaRPr>
        </a:p>
      </dsp:txBody>
      <dsp:txXfrm>
        <a:off x="3857926" y="346121"/>
        <a:ext cx="1389308" cy="628160"/>
      </dsp:txXfrm>
    </dsp:sp>
    <dsp:sp modelId="{992D11E3-93C8-4D29-8511-FDD03B3DE8FF}">
      <dsp:nvSpPr>
        <dsp:cNvPr id="0" name=""/>
        <dsp:cNvSpPr/>
      </dsp:nvSpPr>
      <dsp:spPr>
        <a:xfrm>
          <a:off x="4296097" y="1390490"/>
          <a:ext cx="466152" cy="364590"/>
        </a:xfrm>
        <a:prstGeom prst="triangle">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AA3F183-FBB9-47CC-99D2-57A7C484FF30}">
      <dsp:nvSpPr>
        <dsp:cNvPr id="0" name=""/>
        <dsp:cNvSpPr/>
      </dsp:nvSpPr>
      <dsp:spPr>
        <a:xfrm>
          <a:off x="3832504" y="2020529"/>
          <a:ext cx="1347586" cy="88835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err="1" smtClean="0">
              <a:solidFill>
                <a:schemeClr val="tx1"/>
              </a:solidFill>
              <a:latin typeface="Cambria" panose="02040503050406030204" pitchFamily="18" charset="0"/>
            </a:rPr>
            <a:t>Report</a:t>
          </a:r>
          <a:endParaRPr lang="es-EC" sz="1600" b="1" kern="1200" dirty="0">
            <a:solidFill>
              <a:schemeClr val="tx1"/>
            </a:solidFill>
            <a:latin typeface="Cambria" panose="02040503050406030204" pitchFamily="18" charset="0"/>
          </a:endParaRPr>
        </a:p>
      </dsp:txBody>
      <dsp:txXfrm>
        <a:off x="4029853" y="2150625"/>
        <a:ext cx="952888" cy="628160"/>
      </dsp:txXfrm>
    </dsp:sp>
    <dsp:sp modelId="{3C898A05-9CA5-41E8-8AC7-37FF21E9F3AC}">
      <dsp:nvSpPr>
        <dsp:cNvPr id="0" name=""/>
        <dsp:cNvSpPr/>
      </dsp:nvSpPr>
      <dsp:spPr>
        <a:xfrm rot="21600000">
          <a:off x="4369449" y="3190519"/>
          <a:ext cx="466152" cy="364590"/>
        </a:xfrm>
        <a:prstGeom prst="triangle">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0181E58-8337-43CF-A11D-66C6306D90F9}">
      <dsp:nvSpPr>
        <dsp:cNvPr id="0" name=""/>
        <dsp:cNvSpPr/>
      </dsp:nvSpPr>
      <dsp:spPr>
        <a:xfrm>
          <a:off x="3950797" y="3816424"/>
          <a:ext cx="1491606" cy="888352"/>
        </a:xfrm>
        <a:prstGeom prst="ellipse">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err="1" smtClean="0">
              <a:solidFill>
                <a:schemeClr val="tx1"/>
              </a:solidFill>
              <a:latin typeface="Cambria" panose="02040503050406030204" pitchFamily="18" charset="0"/>
            </a:rPr>
            <a:t>Inspection</a:t>
          </a:r>
          <a:endParaRPr lang="es-EC" sz="1600" b="1" kern="1200" dirty="0">
            <a:solidFill>
              <a:schemeClr val="tx1"/>
            </a:solidFill>
            <a:latin typeface="Cambria" panose="02040503050406030204" pitchFamily="18" charset="0"/>
          </a:endParaRPr>
        </a:p>
      </dsp:txBody>
      <dsp:txXfrm>
        <a:off x="4169238" y="3946520"/>
        <a:ext cx="1054724" cy="628160"/>
      </dsp:txXfrm>
    </dsp:sp>
    <dsp:sp modelId="{F41957D2-0F3D-47A8-9ACC-9DF727ED3C9D}">
      <dsp:nvSpPr>
        <dsp:cNvPr id="0" name=""/>
        <dsp:cNvSpPr/>
      </dsp:nvSpPr>
      <dsp:spPr>
        <a:xfrm rot="5637863">
          <a:off x="5799520" y="540547"/>
          <a:ext cx="467778" cy="366483"/>
        </a:xfrm>
        <a:prstGeom prst="triangle">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992E3E-207F-4BB8-A1E7-5B8E48631BDE}">
      <dsp:nvSpPr>
        <dsp:cNvPr id="0" name=""/>
        <dsp:cNvSpPr/>
      </dsp:nvSpPr>
      <dsp:spPr>
        <a:xfrm>
          <a:off x="6347625" y="72009"/>
          <a:ext cx="1655604" cy="1176374"/>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err="1" smtClean="0">
              <a:solidFill>
                <a:schemeClr val="tx1"/>
              </a:solidFill>
              <a:latin typeface="Cambria" panose="02040503050406030204" pitchFamily="18" charset="0"/>
            </a:rPr>
            <a:t>Submission</a:t>
          </a:r>
          <a:r>
            <a:rPr lang="es-EC" sz="1600" b="1" kern="1200" dirty="0" smtClean="0">
              <a:solidFill>
                <a:schemeClr val="tx1"/>
              </a:solidFill>
              <a:latin typeface="Cambria" panose="02040503050406030204" pitchFamily="18" charset="0"/>
            </a:rPr>
            <a:t> of </a:t>
          </a:r>
          <a:r>
            <a:rPr lang="es-EC" sz="1600" b="1" kern="1200" dirty="0" err="1" smtClean="0">
              <a:solidFill>
                <a:schemeClr val="tx1"/>
              </a:solidFill>
              <a:latin typeface="Cambria" panose="02040503050406030204" pitchFamily="18" charset="0"/>
            </a:rPr>
            <a:t>Proof</a:t>
          </a:r>
          <a:r>
            <a:rPr lang="es-EC" sz="1600" b="1" kern="1200" dirty="0" smtClean="0">
              <a:solidFill>
                <a:schemeClr val="tx1"/>
              </a:solidFill>
              <a:latin typeface="Cambria" panose="02040503050406030204" pitchFamily="18" charset="0"/>
            </a:rPr>
            <a:t> of </a:t>
          </a:r>
          <a:r>
            <a:rPr lang="es-EC" sz="1600" b="1" kern="1200" dirty="0" err="1" smtClean="0">
              <a:solidFill>
                <a:schemeClr val="tx1"/>
              </a:solidFill>
              <a:latin typeface="Cambria" panose="02040503050406030204" pitchFamily="18" charset="0"/>
            </a:rPr>
            <a:t>Payment</a:t>
          </a:r>
          <a:endParaRPr lang="es-EC" sz="1600" b="1" kern="1200" dirty="0">
            <a:solidFill>
              <a:schemeClr val="tx1"/>
            </a:solidFill>
            <a:latin typeface="Cambria" panose="02040503050406030204" pitchFamily="18" charset="0"/>
          </a:endParaRPr>
        </a:p>
      </dsp:txBody>
      <dsp:txXfrm>
        <a:off x="6590083" y="244285"/>
        <a:ext cx="1170688" cy="831822"/>
      </dsp:txXfrm>
    </dsp:sp>
    <dsp:sp modelId="{ADDED2BA-D07A-48FA-B6CC-CA10B3FAC6B2}">
      <dsp:nvSpPr>
        <dsp:cNvPr id="0" name=""/>
        <dsp:cNvSpPr/>
      </dsp:nvSpPr>
      <dsp:spPr>
        <a:xfrm rot="10848062">
          <a:off x="6929119" y="1424315"/>
          <a:ext cx="466152" cy="364590"/>
        </a:xfrm>
        <a:prstGeom prst="triangle">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3334676-C322-4551-8E2B-695F6A8A40C6}">
      <dsp:nvSpPr>
        <dsp:cNvPr id="0" name=""/>
        <dsp:cNvSpPr/>
      </dsp:nvSpPr>
      <dsp:spPr>
        <a:xfrm>
          <a:off x="6275042" y="1944219"/>
          <a:ext cx="1752444" cy="888352"/>
        </a:xfrm>
        <a:prstGeom prst="ellipse">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mbria" panose="02040503050406030204" pitchFamily="18" charset="0"/>
            </a:rPr>
            <a:t>Export</a:t>
          </a:r>
        </a:p>
        <a:p>
          <a:pPr lvl="0" algn="ctr" defTabSz="711200">
            <a:lnSpc>
              <a:spcPct val="90000"/>
            </a:lnSpc>
            <a:spcBef>
              <a:spcPct val="0"/>
            </a:spcBef>
            <a:spcAft>
              <a:spcPct val="35000"/>
            </a:spcAft>
          </a:pPr>
          <a:r>
            <a:rPr lang="es-EC" sz="1600" b="1" kern="1200" dirty="0" err="1" smtClean="0">
              <a:solidFill>
                <a:schemeClr val="tx1"/>
              </a:solidFill>
              <a:latin typeface="Cambria" panose="02040503050406030204" pitchFamily="18" charset="0"/>
            </a:rPr>
            <a:t>Authorization</a:t>
          </a:r>
          <a:endParaRPr lang="es-EC" sz="1600" b="1" kern="1200" dirty="0">
            <a:solidFill>
              <a:schemeClr val="tx1"/>
            </a:solidFill>
            <a:latin typeface="Cambria" panose="02040503050406030204" pitchFamily="18" charset="0"/>
          </a:endParaRPr>
        </a:p>
      </dsp:txBody>
      <dsp:txXfrm>
        <a:off x="6531681" y="2074315"/>
        <a:ext cx="1239166" cy="628160"/>
      </dsp:txXfrm>
    </dsp:sp>
    <dsp:sp modelId="{3A575B1C-A19F-47FE-A2E4-AB0DDEB2528E}">
      <dsp:nvSpPr>
        <dsp:cNvPr id="0" name=""/>
        <dsp:cNvSpPr/>
      </dsp:nvSpPr>
      <dsp:spPr>
        <a:xfrm rot="11020572">
          <a:off x="6864402" y="3043250"/>
          <a:ext cx="466152" cy="364590"/>
        </a:xfrm>
        <a:prstGeom prst="triangl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B148656-3D86-4313-B990-B5DCA0DC0E65}">
      <dsp:nvSpPr>
        <dsp:cNvPr id="0" name=""/>
        <dsp:cNvSpPr/>
      </dsp:nvSpPr>
      <dsp:spPr>
        <a:xfrm>
          <a:off x="6364908" y="3596788"/>
          <a:ext cx="1331862" cy="133186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err="1" smtClean="0">
              <a:solidFill>
                <a:schemeClr val="tx1"/>
              </a:solidFill>
              <a:latin typeface="Cambria" panose="02040503050406030204" pitchFamily="18" charset="0"/>
            </a:rPr>
            <a:t>Customs</a:t>
          </a:r>
          <a:endParaRPr lang="es-EC" sz="1800" b="1" kern="1200" dirty="0">
            <a:solidFill>
              <a:schemeClr val="tx1"/>
            </a:solidFill>
            <a:latin typeface="Cambria" panose="02040503050406030204" pitchFamily="18" charset="0"/>
          </a:endParaRPr>
        </a:p>
      </dsp:txBody>
      <dsp:txXfrm>
        <a:off x="6559955" y="3791835"/>
        <a:ext cx="941768" cy="9417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7739" cy="469424"/>
          </a:xfrm>
          <a:prstGeom prst="rect">
            <a:avLst/>
          </a:prstGeom>
        </p:spPr>
        <p:txBody>
          <a:bodyPr vert="horz" lIns="94229" tIns="47114" rIns="94229" bIns="47114" rtlCol="0"/>
          <a:lstStyle>
            <a:lvl1pPr algn="l">
              <a:defRPr sz="1200"/>
            </a:lvl1pPr>
          </a:lstStyle>
          <a:p>
            <a:endParaRPr lang="es-EC"/>
          </a:p>
        </p:txBody>
      </p:sp>
      <p:sp>
        <p:nvSpPr>
          <p:cNvPr id="3" name="2 Marcador de fecha"/>
          <p:cNvSpPr>
            <a:spLocks noGrp="1"/>
          </p:cNvSpPr>
          <p:nvPr>
            <p:ph type="dt" sz="quarter" idx="1"/>
          </p:nvPr>
        </p:nvSpPr>
        <p:spPr>
          <a:xfrm>
            <a:off x="4023093" y="0"/>
            <a:ext cx="3077739" cy="469424"/>
          </a:xfrm>
          <a:prstGeom prst="rect">
            <a:avLst/>
          </a:prstGeom>
        </p:spPr>
        <p:txBody>
          <a:bodyPr vert="horz" lIns="94229" tIns="47114" rIns="94229" bIns="47114" rtlCol="0"/>
          <a:lstStyle>
            <a:lvl1pPr algn="r">
              <a:defRPr sz="1200"/>
            </a:lvl1pPr>
          </a:lstStyle>
          <a:p>
            <a:fld id="{5B82B46D-8ABD-462D-BAEA-37B0ECEB8687}" type="datetimeFigureOut">
              <a:rPr lang="es-EC" smtClean="0"/>
              <a:pPr/>
              <a:t>17/12/2014</a:t>
            </a:fld>
            <a:endParaRPr lang="es-EC"/>
          </a:p>
        </p:txBody>
      </p:sp>
      <p:sp>
        <p:nvSpPr>
          <p:cNvPr id="4" name="3 Marcador de pie de página"/>
          <p:cNvSpPr>
            <a:spLocks noGrp="1"/>
          </p:cNvSpPr>
          <p:nvPr>
            <p:ph type="ftr" sz="quarter" idx="2"/>
          </p:nvPr>
        </p:nvSpPr>
        <p:spPr>
          <a:xfrm>
            <a:off x="1" y="8917422"/>
            <a:ext cx="3077739" cy="469424"/>
          </a:xfrm>
          <a:prstGeom prst="rect">
            <a:avLst/>
          </a:prstGeom>
        </p:spPr>
        <p:txBody>
          <a:bodyPr vert="horz" lIns="94229" tIns="47114" rIns="94229" bIns="47114"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4023093" y="8917422"/>
            <a:ext cx="3077739" cy="469424"/>
          </a:xfrm>
          <a:prstGeom prst="rect">
            <a:avLst/>
          </a:prstGeom>
        </p:spPr>
        <p:txBody>
          <a:bodyPr vert="horz" lIns="94229" tIns="47114" rIns="94229" bIns="47114" rtlCol="0" anchor="b"/>
          <a:lstStyle>
            <a:lvl1pPr algn="r">
              <a:defRPr sz="1200"/>
            </a:lvl1pPr>
          </a:lstStyle>
          <a:p>
            <a:fld id="{D5C0BBAE-26E4-42DA-906A-AD68191E28DD}" type="slidenum">
              <a:rPr lang="es-EC" smtClean="0"/>
              <a:pPr/>
              <a:t>‹#›</a:t>
            </a:fld>
            <a:endParaRPr lang="es-EC"/>
          </a:p>
        </p:txBody>
      </p:sp>
    </p:spTree>
    <p:extLst>
      <p:ext uri="{BB962C8B-B14F-4D97-AF65-F5344CB8AC3E}">
        <p14:creationId xmlns:p14="http://schemas.microsoft.com/office/powerpoint/2010/main" val="16016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77739" cy="469424"/>
          </a:xfrm>
          <a:prstGeom prst="rect">
            <a:avLst/>
          </a:prstGeom>
        </p:spPr>
        <p:txBody>
          <a:bodyPr vert="horz" lIns="94229" tIns="47114" rIns="94229" bIns="47114" rtlCol="0"/>
          <a:lstStyle>
            <a:lvl1pPr algn="l">
              <a:defRPr sz="1200" smtClean="0"/>
            </a:lvl1pPr>
          </a:lstStyle>
          <a:p>
            <a:pPr>
              <a:defRPr/>
            </a:pPr>
            <a:endParaRPr lang="es-EC"/>
          </a:p>
        </p:txBody>
      </p:sp>
      <p:sp>
        <p:nvSpPr>
          <p:cNvPr id="3" name="2 Marcador de fecha"/>
          <p:cNvSpPr>
            <a:spLocks noGrp="1"/>
          </p:cNvSpPr>
          <p:nvPr>
            <p:ph type="dt" idx="1"/>
          </p:nvPr>
        </p:nvSpPr>
        <p:spPr>
          <a:xfrm>
            <a:off x="4023093" y="0"/>
            <a:ext cx="3077739" cy="469424"/>
          </a:xfrm>
          <a:prstGeom prst="rect">
            <a:avLst/>
          </a:prstGeom>
        </p:spPr>
        <p:txBody>
          <a:bodyPr vert="horz" lIns="94229" tIns="47114" rIns="94229" bIns="47114" rtlCol="0"/>
          <a:lstStyle>
            <a:lvl1pPr algn="r">
              <a:defRPr sz="1200" smtClean="0"/>
            </a:lvl1pPr>
          </a:lstStyle>
          <a:p>
            <a:pPr>
              <a:defRPr/>
            </a:pPr>
            <a:fld id="{FA916D26-B808-45BD-BCBE-EC64C8E570DC}" type="datetimeFigureOut">
              <a:rPr lang="es-EC"/>
              <a:pPr>
                <a:defRPr/>
              </a:pPr>
              <a:t>17/12/2014</a:t>
            </a:fld>
            <a:endParaRPr lang="es-EC"/>
          </a:p>
        </p:txBody>
      </p:sp>
      <p:sp>
        <p:nvSpPr>
          <p:cNvPr id="4" name="3 Marcador de imagen de diapositiva"/>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pPr lvl="0"/>
            <a:endParaRPr lang="es-EC" noProof="0" smtClean="0"/>
          </a:p>
        </p:txBody>
      </p:sp>
      <p:sp>
        <p:nvSpPr>
          <p:cNvPr id="5" name="4 Marcador de notas"/>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1" y="8917422"/>
            <a:ext cx="3077739" cy="469424"/>
          </a:xfrm>
          <a:prstGeom prst="rect">
            <a:avLst/>
          </a:prstGeom>
        </p:spPr>
        <p:txBody>
          <a:bodyPr vert="horz" lIns="94229" tIns="47114" rIns="94229" bIns="47114" rtlCol="0" anchor="b"/>
          <a:lstStyle>
            <a:lvl1pPr algn="l">
              <a:defRPr sz="1200" smtClean="0"/>
            </a:lvl1pPr>
          </a:lstStyle>
          <a:p>
            <a:pPr>
              <a:defRPr/>
            </a:pPr>
            <a:endParaRPr lang="es-EC"/>
          </a:p>
        </p:txBody>
      </p:sp>
      <p:sp>
        <p:nvSpPr>
          <p:cNvPr id="7" name="6 Marcador de número de diapositiva"/>
          <p:cNvSpPr>
            <a:spLocks noGrp="1"/>
          </p:cNvSpPr>
          <p:nvPr>
            <p:ph type="sldNum" sz="quarter" idx="5"/>
          </p:nvPr>
        </p:nvSpPr>
        <p:spPr>
          <a:xfrm>
            <a:off x="4023093" y="8917422"/>
            <a:ext cx="3077739" cy="469424"/>
          </a:xfrm>
          <a:prstGeom prst="rect">
            <a:avLst/>
          </a:prstGeom>
        </p:spPr>
        <p:txBody>
          <a:bodyPr vert="horz" lIns="94229" tIns="47114" rIns="94229" bIns="47114" rtlCol="0" anchor="b"/>
          <a:lstStyle>
            <a:lvl1pPr algn="r">
              <a:defRPr sz="1200" smtClean="0"/>
            </a:lvl1pPr>
          </a:lstStyle>
          <a:p>
            <a:pPr>
              <a:defRPr/>
            </a:pPr>
            <a:fld id="{851A678F-4F74-4641-8EE3-098391E50A2A}" type="slidenum">
              <a:rPr lang="es-EC"/>
              <a:pPr>
                <a:defRPr/>
              </a:pPr>
              <a:t>‹#›</a:t>
            </a:fld>
            <a:endParaRPr lang="es-EC"/>
          </a:p>
        </p:txBody>
      </p:sp>
    </p:spTree>
    <p:extLst>
      <p:ext uri="{BB962C8B-B14F-4D97-AF65-F5344CB8AC3E}">
        <p14:creationId xmlns:p14="http://schemas.microsoft.com/office/powerpoint/2010/main" val="174447441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  </a:t>
            </a:r>
            <a:endParaRPr lang="es-EC" dirty="0"/>
          </a:p>
        </p:txBody>
      </p:sp>
      <p:sp>
        <p:nvSpPr>
          <p:cNvPr id="4" name="3 Marcador de número de diapositiva"/>
          <p:cNvSpPr>
            <a:spLocks noGrp="1"/>
          </p:cNvSpPr>
          <p:nvPr>
            <p:ph type="sldNum" sz="quarter" idx="10"/>
          </p:nvPr>
        </p:nvSpPr>
        <p:spPr/>
        <p:txBody>
          <a:bodyPr/>
          <a:lstStyle/>
          <a:p>
            <a:pPr>
              <a:defRPr/>
            </a:pPr>
            <a:fld id="{851A678F-4F74-4641-8EE3-098391E50A2A}" type="slidenum">
              <a:rPr lang="es-EC" smtClean="0"/>
              <a:pPr>
                <a:defRPr/>
              </a:pPr>
              <a:t>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The submission features 11 sections. Each part is thoroughly detailed </a:t>
            </a:r>
            <a:endParaRPr lang="es-EC" dirty="0"/>
          </a:p>
        </p:txBody>
      </p:sp>
      <p:sp>
        <p:nvSpPr>
          <p:cNvPr id="4" name="3 Marcador de número de diapositiva"/>
          <p:cNvSpPr>
            <a:spLocks noGrp="1"/>
          </p:cNvSpPr>
          <p:nvPr>
            <p:ph type="sldNum" sz="quarter" idx="10"/>
          </p:nvPr>
        </p:nvSpPr>
        <p:spPr/>
        <p:txBody>
          <a:bodyPr/>
          <a:lstStyle/>
          <a:p>
            <a:pPr>
              <a:defRPr/>
            </a:pPr>
            <a:fld id="{851A678F-4F74-4641-8EE3-098391E50A2A}" type="slidenum">
              <a:rPr lang="es-EC" smtClean="0"/>
              <a:pPr>
                <a:defRPr/>
              </a:pPr>
              <a:t>14</a:t>
            </a:fld>
            <a:endParaRPr lang="es-EC"/>
          </a:p>
        </p:txBody>
      </p:sp>
    </p:spTree>
    <p:extLst>
      <p:ext uri="{BB962C8B-B14F-4D97-AF65-F5344CB8AC3E}">
        <p14:creationId xmlns:p14="http://schemas.microsoft.com/office/powerpoint/2010/main" val="3366823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a:defRPr/>
            </a:pPr>
            <a:fld id="{851A678F-4F74-4641-8EE3-098391E50A2A}" type="slidenum">
              <a:rPr lang="es-EC" smtClean="0"/>
              <a:pPr>
                <a:defRPr/>
              </a:pPr>
              <a:t>15</a:t>
            </a:fld>
            <a:endParaRPr lang="es-EC"/>
          </a:p>
        </p:txBody>
      </p:sp>
    </p:spTree>
    <p:extLst>
      <p:ext uri="{BB962C8B-B14F-4D97-AF65-F5344CB8AC3E}">
        <p14:creationId xmlns:p14="http://schemas.microsoft.com/office/powerpoint/2010/main" val="175055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latin typeface="Cambria" pitchFamily="18" charset="0"/>
              </a:rPr>
              <a:t>Ensure the conservation and sustainable management of sharks, rays and Chimaeras found in Ecuadorian waters, under the auspices of the Code of Conduct for Responsible Fisheries and national, regional and international laws subscribed by Ecuador. </a:t>
            </a:r>
            <a:endParaRPr lang="es-EC" dirty="0"/>
          </a:p>
        </p:txBody>
      </p:sp>
      <p:sp>
        <p:nvSpPr>
          <p:cNvPr id="4" name="3 Marcador de número de diapositiva"/>
          <p:cNvSpPr>
            <a:spLocks noGrp="1"/>
          </p:cNvSpPr>
          <p:nvPr>
            <p:ph type="sldNum" sz="quarter" idx="10"/>
          </p:nvPr>
        </p:nvSpPr>
        <p:spPr/>
        <p:txBody>
          <a:bodyPr/>
          <a:lstStyle/>
          <a:p>
            <a:pPr>
              <a:defRPr/>
            </a:pPr>
            <a:fld id="{851A678F-4F74-4641-8EE3-098391E50A2A}" type="slidenum">
              <a:rPr lang="es-EC" smtClean="0"/>
              <a:pPr>
                <a:defRPr/>
              </a:pPr>
              <a:t>2</a:t>
            </a:fld>
            <a:endParaRPr lang="es-EC"/>
          </a:p>
        </p:txBody>
      </p:sp>
    </p:spTree>
    <p:extLst>
      <p:ext uri="{BB962C8B-B14F-4D97-AF65-F5344CB8AC3E}">
        <p14:creationId xmlns:p14="http://schemas.microsoft.com/office/powerpoint/2010/main" val="180853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1" kern="1200" dirty="0" smtClean="0">
                <a:solidFill>
                  <a:schemeClr val="tx1"/>
                </a:solidFill>
                <a:effectLst/>
                <a:latin typeface="+mn-lt"/>
                <a:ea typeface="+mn-ea"/>
                <a:cs typeface="+mn-cs"/>
              </a:rPr>
              <a:t>Executive decree #486 was published in the RO #137 of July 30th, 2007, and it establishes the following</a:t>
            </a:r>
            <a:r>
              <a:rPr lang="es-EC" sz="1200" b="1" kern="1200" dirty="0" smtClean="0">
                <a:solidFill>
                  <a:schemeClr val="tx1"/>
                </a:solidFill>
                <a:effectLst/>
                <a:latin typeface="+mn-lt"/>
                <a:ea typeface="+mn-ea"/>
                <a:cs typeface="+mn-cs"/>
              </a:rPr>
              <a:t>:</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Art.5 </a:t>
            </a:r>
            <a:r>
              <a:rPr lang="es-EC" sz="1200" kern="1200" dirty="0" err="1" smtClean="0">
                <a:solidFill>
                  <a:schemeClr val="tx1"/>
                </a:solidFill>
                <a:effectLst/>
                <a:latin typeface="+mn-lt"/>
                <a:ea typeface="+mn-ea"/>
                <a:cs typeface="+mn-cs"/>
              </a:rPr>
              <a:t>states</a:t>
            </a:r>
            <a:r>
              <a:rPr lang="es-EC"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practice of shark finning, defined as the capture of sharks for the sole purpose of harvesting their fins and discarding the bodies back into the sea, is hereby prohibited</a:t>
            </a:r>
            <a:r>
              <a:rPr lang="es-EC" sz="1200" kern="1200" dirty="0" smtClean="0">
                <a:solidFill>
                  <a:schemeClr val="tx1"/>
                </a:solidFill>
                <a:effectLst/>
                <a:latin typeface="+mn-lt"/>
                <a:ea typeface="+mn-ea"/>
                <a:cs typeface="+mn-cs"/>
              </a:rPr>
              <a:t>.</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Art. 7.- </a:t>
            </a:r>
            <a:r>
              <a:rPr lang="en-US" sz="1200" kern="1200" dirty="0" smtClean="0">
                <a:solidFill>
                  <a:schemeClr val="tx1"/>
                </a:solidFill>
                <a:effectLst/>
                <a:latin typeface="+mn-lt"/>
                <a:ea typeface="+mn-ea"/>
                <a:cs typeface="+mn-cs"/>
              </a:rPr>
              <a:t>Only the landing of whole sharks resulting from incidental fishing by vessels registered with the Sub-secretariat of Fishing Resources and the port authorities, located throughout the continental coast, will be permitted for their commercialization. The severing of the fins can only be done on land, at the landing ports located throughout the continental coast</a:t>
            </a:r>
            <a:r>
              <a:rPr lang="es-EC" sz="1200" kern="1200" dirty="0" smtClean="0">
                <a:solidFill>
                  <a:schemeClr val="tx1"/>
                </a:solidFill>
                <a:effectLst/>
                <a:latin typeface="+mn-lt"/>
                <a:ea typeface="+mn-ea"/>
                <a:cs typeface="+mn-cs"/>
              </a:rPr>
              <a:t>.</a:t>
            </a:r>
            <a:endParaRPr lang="es-EC" sz="1200" kern="1200" dirty="0" smtClean="0">
              <a:solidFill>
                <a:schemeClr val="tx1"/>
              </a:solidFill>
              <a:effectLst/>
              <a:latin typeface="+mn-lt"/>
              <a:ea typeface="+mn-ea"/>
              <a:cs typeface="+mn-cs"/>
            </a:endParaRPr>
          </a:p>
          <a:p>
            <a:r>
              <a:rPr lang="es-EC" sz="1200" b="1" kern="1200" dirty="0" err="1" smtClean="0">
                <a:solidFill>
                  <a:schemeClr val="tx1"/>
                </a:solidFill>
                <a:effectLst/>
                <a:latin typeface="+mn-lt"/>
                <a:ea typeface="+mn-ea"/>
                <a:cs typeface="+mn-cs"/>
              </a:rPr>
              <a:t>Executive</a:t>
            </a:r>
            <a:r>
              <a:rPr lang="es-EC" sz="1200" b="1" kern="1200" dirty="0" smtClean="0">
                <a:solidFill>
                  <a:schemeClr val="tx1"/>
                </a:solidFill>
                <a:effectLst/>
                <a:latin typeface="+mn-lt"/>
                <a:ea typeface="+mn-ea"/>
                <a:cs typeface="+mn-cs"/>
              </a:rPr>
              <a:t> </a:t>
            </a:r>
            <a:r>
              <a:rPr lang="es-EC" sz="1200" b="1" kern="1200" dirty="0" err="1" smtClean="0">
                <a:solidFill>
                  <a:schemeClr val="tx1"/>
                </a:solidFill>
                <a:effectLst/>
                <a:latin typeface="+mn-lt"/>
                <a:ea typeface="+mn-ea"/>
                <a:cs typeface="+mn-cs"/>
              </a:rPr>
              <a:t>Decree</a:t>
            </a:r>
            <a:r>
              <a:rPr lang="es-EC" sz="1200" b="1" kern="1200" dirty="0" smtClean="0">
                <a:solidFill>
                  <a:schemeClr val="tx1"/>
                </a:solidFill>
                <a:effectLst/>
                <a:latin typeface="+mn-lt"/>
                <a:ea typeface="+mn-ea"/>
                <a:cs typeface="+mn-cs"/>
              </a:rPr>
              <a:t> 902</a:t>
            </a:r>
            <a:endParaRPr lang="es-EC"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conservation and management of Sharks as a resource is established as a policy of the Ecuadorian state through the implementation of the</a:t>
            </a:r>
            <a:r>
              <a:rPr lang="es-EC" sz="1200"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PAT-EC. (1-02-2008)</a:t>
            </a:r>
          </a:p>
          <a:p>
            <a:r>
              <a:rPr lang="es-EC" sz="1200" b="1" kern="1200" dirty="0" smtClean="0">
                <a:solidFill>
                  <a:schemeClr val="tx1"/>
                </a:solidFill>
                <a:effectLst/>
                <a:latin typeface="+mn-lt"/>
                <a:ea typeface="+mn-ea"/>
                <a:cs typeface="+mn-cs"/>
              </a:rPr>
              <a:t>Ministerial </a:t>
            </a:r>
            <a:r>
              <a:rPr lang="es-EC" sz="1200" b="1" kern="1200" dirty="0" err="1" smtClean="0">
                <a:solidFill>
                  <a:schemeClr val="tx1"/>
                </a:solidFill>
                <a:effectLst/>
                <a:latin typeface="+mn-lt"/>
                <a:ea typeface="+mn-ea"/>
                <a:cs typeface="+mn-cs"/>
              </a:rPr>
              <a:t>Agreement</a:t>
            </a:r>
            <a:r>
              <a:rPr lang="es-EC" sz="1200" b="1" kern="1200" dirty="0" smtClean="0">
                <a:solidFill>
                  <a:schemeClr val="tx1"/>
                </a:solidFill>
                <a:effectLst/>
                <a:latin typeface="+mn-lt"/>
                <a:ea typeface="+mn-ea"/>
                <a:cs typeface="+mn-cs"/>
              </a:rPr>
              <a:t> 001, </a:t>
            </a:r>
            <a:r>
              <a:rPr lang="es-EC" sz="1200" b="1" kern="1200" dirty="0" err="1" smtClean="0">
                <a:solidFill>
                  <a:schemeClr val="tx1"/>
                </a:solidFill>
                <a:effectLst/>
                <a:latin typeface="+mn-lt"/>
                <a:ea typeface="+mn-ea"/>
                <a:cs typeface="+mn-cs"/>
              </a:rPr>
              <a:t>January</a:t>
            </a:r>
            <a:r>
              <a:rPr lang="es-EC" sz="1200" b="1" kern="1200" dirty="0" smtClean="0">
                <a:solidFill>
                  <a:schemeClr val="tx1"/>
                </a:solidFill>
                <a:effectLst/>
                <a:latin typeface="+mn-lt"/>
                <a:ea typeface="+mn-ea"/>
                <a:cs typeface="+mn-cs"/>
              </a:rPr>
              <a:t> 7, 2008</a:t>
            </a:r>
            <a:endParaRPr lang="es-EC"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Establishes the payment for authorizations for the incidental fishing of sharks, commercialization and exporting rights provided by the SRP, as follows</a:t>
            </a:r>
            <a:r>
              <a:rPr lang="es-EC" sz="1200" kern="1200" dirty="0" smtClean="0">
                <a:solidFill>
                  <a:schemeClr val="tx1"/>
                </a:solidFill>
                <a:effectLst/>
                <a:latin typeface="+mn-lt"/>
                <a:ea typeface="+mn-ea"/>
                <a:cs typeface="+mn-cs"/>
              </a:rPr>
              <a:t>:</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Monitoring certificate of the landing of sharks, for each body with fins attached (with partial cut)</a:t>
            </a:r>
            <a:r>
              <a:rPr lang="es-EC" sz="1200"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$1</a:t>
            </a:r>
          </a:p>
          <a:p>
            <a:r>
              <a:rPr lang="es-EC" sz="1200" kern="1200" dirty="0" smtClean="0">
                <a:solidFill>
                  <a:schemeClr val="tx1"/>
                </a:solidFill>
                <a:effectLst/>
                <a:latin typeface="+mn-lt"/>
                <a:ea typeface="+mn-ea"/>
                <a:cs typeface="+mn-cs"/>
              </a:rPr>
              <a:t>*</a:t>
            </a:r>
            <a:r>
              <a:rPr lang="es-EC" sz="1200" kern="1200" dirty="0" err="1" smtClean="0">
                <a:solidFill>
                  <a:schemeClr val="tx1"/>
                </a:solidFill>
                <a:effectLst/>
                <a:latin typeface="+mn-lt"/>
                <a:ea typeface="+mn-ea"/>
                <a:cs typeface="+mn-cs"/>
              </a:rPr>
              <a:t>Movilization</a:t>
            </a:r>
            <a:r>
              <a:rPr lang="es-EC" sz="1200" kern="1200" baseline="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Guidess</a:t>
            </a:r>
            <a:r>
              <a:rPr lang="es-EC" sz="1200" kern="1200" dirty="0" smtClean="0">
                <a:solidFill>
                  <a:schemeClr val="tx1"/>
                </a:solidFill>
                <a:effectLst/>
                <a:latin typeface="+mn-lt"/>
                <a:ea typeface="+mn-ea"/>
                <a:cs typeface="+mn-cs"/>
              </a:rPr>
              <a:t> per </a:t>
            </a:r>
            <a:r>
              <a:rPr lang="es-EC" sz="1200" kern="1200" dirty="0" err="1" smtClean="0">
                <a:solidFill>
                  <a:schemeClr val="tx1"/>
                </a:solidFill>
                <a:effectLst/>
                <a:latin typeface="+mn-lt"/>
                <a:ea typeface="+mn-ea"/>
                <a:cs typeface="+mn-cs"/>
              </a:rPr>
              <a:t>lot</a:t>
            </a:r>
            <a:r>
              <a:rPr lang="es-EC" sz="1200" kern="1200" dirty="0" smtClean="0">
                <a:solidFill>
                  <a:schemeClr val="tx1"/>
                </a:solidFill>
                <a:effectLst/>
                <a:latin typeface="+mn-lt"/>
                <a:ea typeface="+mn-ea"/>
                <a:cs typeface="+mn-cs"/>
              </a:rPr>
              <a:t>:</a:t>
            </a:r>
            <a:endParaRPr lang="es-EC" sz="1200" kern="1200" dirty="0" smtClean="0">
              <a:solidFill>
                <a:schemeClr val="tx1"/>
              </a:solidFill>
              <a:effectLst/>
              <a:latin typeface="+mn-lt"/>
              <a:ea typeface="+mn-ea"/>
              <a:cs typeface="+mn-cs"/>
            </a:endParaRPr>
          </a:p>
          <a:p>
            <a:r>
              <a:rPr lang="es-EC" sz="1200" kern="1200" dirty="0" err="1" smtClean="0">
                <a:solidFill>
                  <a:schemeClr val="tx1"/>
                </a:solidFill>
                <a:effectLst/>
                <a:latin typeface="+mn-lt"/>
                <a:ea typeface="+mn-ea"/>
                <a:cs typeface="+mn-cs"/>
              </a:rPr>
              <a:t>body</a:t>
            </a:r>
            <a:r>
              <a:rPr lang="es-EC" sz="1200"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$20</a:t>
            </a:r>
          </a:p>
          <a:p>
            <a:r>
              <a:rPr lang="es-EC" sz="1200" kern="1200" dirty="0" err="1" smtClean="0">
                <a:solidFill>
                  <a:schemeClr val="tx1"/>
                </a:solidFill>
                <a:effectLst/>
                <a:latin typeface="+mn-lt"/>
                <a:ea typeface="+mn-ea"/>
                <a:cs typeface="+mn-cs"/>
              </a:rPr>
              <a:t>Shark</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fins</a:t>
            </a:r>
            <a:r>
              <a:rPr lang="es-EC" sz="1200"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$20</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*to </a:t>
            </a:r>
            <a:r>
              <a:rPr lang="es-EC" sz="1200" kern="1200" dirty="0" err="1" smtClean="0">
                <a:solidFill>
                  <a:schemeClr val="tx1"/>
                </a:solidFill>
                <a:effectLst/>
                <a:latin typeface="+mn-lt"/>
                <a:ea typeface="+mn-ea"/>
                <a:cs typeface="+mn-cs"/>
              </a:rPr>
              <a:t>export</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sharks</a:t>
            </a:r>
            <a:r>
              <a:rPr lang="es-EC" sz="1200"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$100</a:t>
            </a:r>
          </a:p>
          <a:p>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dry</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fins</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by</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the</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kilogram</a:t>
            </a:r>
            <a:r>
              <a:rPr lang="es-EC" sz="1200"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$ 1</a:t>
            </a:r>
          </a:p>
          <a:p>
            <a:pPr algn="just"/>
            <a:endParaRPr lang="es-EC" sz="1200" dirty="0" smtClean="0">
              <a:solidFill>
                <a:schemeClr val="tx1"/>
              </a:solidFill>
              <a:latin typeface="Cambria" pitchFamily="18" charset="0"/>
            </a:endParaRPr>
          </a:p>
          <a:p>
            <a:endParaRPr lang="es-EC" dirty="0"/>
          </a:p>
        </p:txBody>
      </p:sp>
      <p:sp>
        <p:nvSpPr>
          <p:cNvPr id="4" name="3 Marcador de número de diapositiva"/>
          <p:cNvSpPr>
            <a:spLocks noGrp="1"/>
          </p:cNvSpPr>
          <p:nvPr>
            <p:ph type="sldNum" sz="quarter" idx="10"/>
          </p:nvPr>
        </p:nvSpPr>
        <p:spPr/>
        <p:txBody>
          <a:bodyPr/>
          <a:lstStyle/>
          <a:p>
            <a:pPr>
              <a:defRPr/>
            </a:pPr>
            <a:fld id="{851A678F-4F74-4641-8EE3-098391E50A2A}" type="slidenum">
              <a:rPr lang="es-EC" smtClean="0"/>
              <a:pPr>
                <a:defRPr/>
              </a:pPr>
              <a:t>3</a:t>
            </a:fld>
            <a:endParaRPr lang="es-EC"/>
          </a:p>
        </p:txBody>
      </p:sp>
    </p:spTree>
    <p:extLst>
      <p:ext uri="{BB962C8B-B14F-4D97-AF65-F5344CB8AC3E}">
        <p14:creationId xmlns:p14="http://schemas.microsoft.com/office/powerpoint/2010/main" val="51291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b="1" dirty="0" err="1" smtClean="0">
                <a:solidFill>
                  <a:srgbClr val="160AB6"/>
                </a:solidFill>
                <a:latin typeface="Cambria" pitchFamily="18" charset="0"/>
              </a:rPr>
              <a:t>Improving</a:t>
            </a:r>
            <a:r>
              <a:rPr lang="es-ES" b="1" dirty="0" smtClean="0">
                <a:solidFill>
                  <a:srgbClr val="160AB6"/>
                </a:solidFill>
                <a:latin typeface="Cambria" pitchFamily="18" charset="0"/>
              </a:rPr>
              <a:t> </a:t>
            </a:r>
            <a:r>
              <a:rPr lang="es-ES" b="1" dirty="0" smtClean="0">
                <a:solidFill>
                  <a:srgbClr val="160AB6"/>
                </a:solidFill>
                <a:latin typeface="Cambria" pitchFamily="18" charset="0"/>
              </a:rPr>
              <a:t>control, </a:t>
            </a:r>
            <a:r>
              <a:rPr lang="es-ES" b="1" dirty="0" err="1" smtClean="0">
                <a:solidFill>
                  <a:srgbClr val="160AB6"/>
                </a:solidFill>
                <a:latin typeface="Cambria" pitchFamily="18" charset="0"/>
              </a:rPr>
              <a:t>oversight</a:t>
            </a:r>
            <a:r>
              <a:rPr lang="es-ES" b="1" dirty="0" smtClean="0">
                <a:solidFill>
                  <a:srgbClr val="160AB6"/>
                </a:solidFill>
                <a:latin typeface="Cambria" pitchFamily="18" charset="0"/>
              </a:rPr>
              <a:t> and </a:t>
            </a:r>
            <a:r>
              <a:rPr lang="es-ES" b="1" dirty="0" err="1" smtClean="0">
                <a:solidFill>
                  <a:srgbClr val="160AB6"/>
                </a:solidFill>
                <a:latin typeface="Cambria" pitchFamily="18" charset="0"/>
              </a:rPr>
              <a:t>compliance</a:t>
            </a:r>
            <a:r>
              <a:rPr lang="es-ES" b="1" dirty="0" smtClean="0">
                <a:solidFill>
                  <a:srgbClr val="160AB6"/>
                </a:solidFill>
                <a:latin typeface="Cambria" pitchFamily="18" charset="0"/>
              </a:rPr>
              <a:t> </a:t>
            </a:r>
            <a:r>
              <a:rPr lang="es-ES" b="1" dirty="0" err="1" smtClean="0">
                <a:solidFill>
                  <a:srgbClr val="160AB6"/>
                </a:solidFill>
                <a:latin typeface="Cambria" pitchFamily="18" charset="0"/>
              </a:rPr>
              <a:t>with</a:t>
            </a:r>
            <a:r>
              <a:rPr lang="es-ES" b="1" dirty="0" smtClean="0">
                <a:solidFill>
                  <a:srgbClr val="160AB6"/>
                </a:solidFill>
                <a:latin typeface="Cambria" pitchFamily="18" charset="0"/>
              </a:rPr>
              <a:t> </a:t>
            </a:r>
            <a:r>
              <a:rPr lang="es-ES" b="1" dirty="0" err="1" smtClean="0">
                <a:solidFill>
                  <a:srgbClr val="160AB6"/>
                </a:solidFill>
                <a:latin typeface="Cambria" pitchFamily="18" charset="0"/>
              </a:rPr>
              <a:t>the</a:t>
            </a:r>
            <a:r>
              <a:rPr lang="es-ES" b="1" dirty="0" smtClean="0">
                <a:solidFill>
                  <a:srgbClr val="160AB6"/>
                </a:solidFill>
                <a:latin typeface="Cambria" pitchFamily="18" charset="0"/>
              </a:rPr>
              <a:t> </a:t>
            </a:r>
            <a:r>
              <a:rPr lang="es-ES" b="1" dirty="0" err="1" smtClean="0">
                <a:solidFill>
                  <a:srgbClr val="160AB6"/>
                </a:solidFill>
                <a:latin typeface="Cambria" pitchFamily="18" charset="0"/>
              </a:rPr>
              <a:t>law</a:t>
            </a:r>
            <a:r>
              <a:rPr lang="es-ES" b="1" dirty="0" smtClean="0">
                <a:solidFill>
                  <a:srgbClr val="160AB6"/>
                </a:solidFill>
                <a:latin typeface="Cambria" pitchFamily="18" charset="0"/>
              </a:rPr>
              <a:t>, </a:t>
            </a:r>
            <a:r>
              <a:rPr lang="es-ES" b="1" dirty="0" err="1" smtClean="0">
                <a:solidFill>
                  <a:srgbClr val="160AB6"/>
                </a:solidFill>
                <a:latin typeface="Cambria" pitchFamily="18" charset="0"/>
              </a:rPr>
              <a:t>regarding</a:t>
            </a:r>
            <a:r>
              <a:rPr lang="es-ES" b="1" dirty="0" smtClean="0">
                <a:solidFill>
                  <a:srgbClr val="160AB6"/>
                </a:solidFill>
                <a:latin typeface="Cambria" pitchFamily="18" charset="0"/>
              </a:rPr>
              <a:t> </a:t>
            </a:r>
            <a:r>
              <a:rPr lang="es-ES" b="1" dirty="0" err="1" smtClean="0">
                <a:solidFill>
                  <a:srgbClr val="160AB6"/>
                </a:solidFill>
                <a:latin typeface="Cambria" pitchFamily="18" charset="0"/>
              </a:rPr>
              <a:t>the</a:t>
            </a:r>
            <a:r>
              <a:rPr lang="es-ES" b="1" dirty="0" smtClean="0">
                <a:solidFill>
                  <a:srgbClr val="160AB6"/>
                </a:solidFill>
                <a:latin typeface="Cambria" pitchFamily="18" charset="0"/>
              </a:rPr>
              <a:t> </a:t>
            </a:r>
            <a:r>
              <a:rPr lang="es-ES" b="1" dirty="0" err="1" smtClean="0">
                <a:solidFill>
                  <a:srgbClr val="160AB6"/>
                </a:solidFill>
                <a:latin typeface="Cambria" pitchFamily="18" charset="0"/>
              </a:rPr>
              <a:t>current</a:t>
            </a:r>
            <a:r>
              <a:rPr lang="es-ES" b="1" dirty="0" smtClean="0">
                <a:solidFill>
                  <a:srgbClr val="160AB6"/>
                </a:solidFill>
                <a:latin typeface="Cambria" pitchFamily="18" charset="0"/>
              </a:rPr>
              <a:t> </a:t>
            </a:r>
            <a:r>
              <a:rPr lang="es-ES" b="1" dirty="0" err="1" smtClean="0">
                <a:solidFill>
                  <a:srgbClr val="160AB6"/>
                </a:solidFill>
                <a:latin typeface="Cambria" pitchFamily="18" charset="0"/>
              </a:rPr>
              <a:t>guidelines</a:t>
            </a:r>
            <a:r>
              <a:rPr lang="es-ES" b="1" dirty="0" smtClean="0">
                <a:solidFill>
                  <a:srgbClr val="160AB6"/>
                </a:solidFill>
                <a:latin typeface="Cambria" pitchFamily="18" charset="0"/>
              </a:rPr>
              <a:t> </a:t>
            </a:r>
            <a:r>
              <a:rPr lang="es-ES" b="1" dirty="0" err="1" smtClean="0">
                <a:solidFill>
                  <a:srgbClr val="160AB6"/>
                </a:solidFill>
                <a:latin typeface="Cambria" pitchFamily="18" charset="0"/>
              </a:rPr>
              <a:t>on</a:t>
            </a:r>
            <a:r>
              <a:rPr lang="es-ES" b="1" dirty="0" smtClean="0">
                <a:solidFill>
                  <a:srgbClr val="160AB6"/>
                </a:solidFill>
                <a:latin typeface="Cambria" pitchFamily="18" charset="0"/>
              </a:rPr>
              <a:t> </a:t>
            </a:r>
            <a:r>
              <a:rPr lang="es-ES" b="1" dirty="0" err="1" smtClean="0">
                <a:solidFill>
                  <a:srgbClr val="160AB6"/>
                </a:solidFill>
                <a:latin typeface="Cambria" pitchFamily="18" charset="0"/>
              </a:rPr>
              <a:t>shark</a:t>
            </a:r>
            <a:r>
              <a:rPr lang="es-ES" b="1" dirty="0" smtClean="0">
                <a:solidFill>
                  <a:srgbClr val="160AB6"/>
                </a:solidFill>
                <a:latin typeface="Cambria" pitchFamily="18" charset="0"/>
              </a:rPr>
              <a:t> and </a:t>
            </a:r>
            <a:r>
              <a:rPr lang="es-ES" b="1" dirty="0" err="1" smtClean="0">
                <a:solidFill>
                  <a:srgbClr val="160AB6"/>
                </a:solidFill>
                <a:latin typeface="Cambria" pitchFamily="18" charset="0"/>
              </a:rPr>
              <a:t>ray</a:t>
            </a:r>
            <a:r>
              <a:rPr lang="es-ES" b="1" dirty="0" smtClean="0">
                <a:solidFill>
                  <a:srgbClr val="160AB6"/>
                </a:solidFill>
                <a:latin typeface="Cambria" pitchFamily="18" charset="0"/>
              </a:rPr>
              <a:t> </a:t>
            </a:r>
            <a:r>
              <a:rPr lang="es-ES" b="1" dirty="0" err="1" smtClean="0">
                <a:solidFill>
                  <a:srgbClr val="160AB6"/>
                </a:solidFill>
                <a:latin typeface="Cambria" pitchFamily="18" charset="0"/>
              </a:rPr>
              <a:t>protection</a:t>
            </a:r>
            <a:r>
              <a:rPr lang="es-ES" b="1" dirty="0" smtClean="0">
                <a:solidFill>
                  <a:srgbClr val="160AB6"/>
                </a:solidFill>
                <a:latin typeface="Cambria" pitchFamily="18" charset="0"/>
              </a:rPr>
              <a:t>.</a:t>
            </a:r>
            <a:endParaRPr lang="es-ES" b="1" dirty="0" smtClean="0">
              <a:solidFill>
                <a:srgbClr val="160AB6"/>
              </a:solidFill>
              <a:latin typeface="Cambria" pitchFamily="18" charset="0"/>
            </a:endParaRPr>
          </a:p>
          <a:p>
            <a:pPr>
              <a:buFont typeface="Wingdings" pitchFamily="2" charset="2"/>
              <a:buChar char="ü"/>
            </a:pPr>
            <a:r>
              <a:rPr lang="es-ES" dirty="0" err="1" smtClean="0">
                <a:latin typeface="Cambria" pitchFamily="18" charset="0"/>
              </a:rPr>
              <a:t>Upholding</a:t>
            </a:r>
            <a:r>
              <a:rPr lang="es-ES" dirty="0" smtClean="0">
                <a:latin typeface="Cambria" pitchFamily="18" charset="0"/>
              </a:rPr>
              <a:t> and </a:t>
            </a:r>
            <a:r>
              <a:rPr lang="es-ES" dirty="0" err="1" smtClean="0">
                <a:latin typeface="Cambria" pitchFamily="18" charset="0"/>
              </a:rPr>
              <a:t>enforcing</a:t>
            </a:r>
            <a:r>
              <a:rPr lang="es-ES" dirty="0" smtClean="0">
                <a:latin typeface="Cambria" pitchFamily="18" charset="0"/>
              </a:rPr>
              <a:t> </a:t>
            </a:r>
            <a:r>
              <a:rPr lang="es-ES" dirty="0" err="1" smtClean="0">
                <a:latin typeface="Cambria" pitchFamily="18" charset="0"/>
              </a:rPr>
              <a:t>the</a:t>
            </a:r>
            <a:r>
              <a:rPr lang="es-ES" dirty="0" smtClean="0">
                <a:latin typeface="Cambria" pitchFamily="18" charset="0"/>
              </a:rPr>
              <a:t> no-</a:t>
            </a:r>
            <a:r>
              <a:rPr lang="es-ES" dirty="0" err="1" smtClean="0">
                <a:latin typeface="Cambria" pitchFamily="18" charset="0"/>
              </a:rPr>
              <a:t>finning</a:t>
            </a:r>
            <a:r>
              <a:rPr lang="es-ES" dirty="0" smtClean="0">
                <a:latin typeface="Cambria" pitchFamily="18" charset="0"/>
              </a:rPr>
              <a:t> </a:t>
            </a:r>
            <a:r>
              <a:rPr lang="es-ES" dirty="0" err="1" smtClean="0">
                <a:latin typeface="Cambria" pitchFamily="18" charset="0"/>
              </a:rPr>
              <a:t>stance</a:t>
            </a:r>
            <a:r>
              <a:rPr lang="es-ES" dirty="0" smtClean="0">
                <a:latin typeface="Cambria" pitchFamily="18" charset="0"/>
              </a:rPr>
              <a:t> in </a:t>
            </a:r>
            <a:r>
              <a:rPr lang="es-ES" dirty="0" err="1" smtClean="0">
                <a:latin typeface="Cambria" pitchFamily="18" charset="0"/>
              </a:rPr>
              <a:t>Ecuadorian</a:t>
            </a:r>
            <a:r>
              <a:rPr lang="es-ES" baseline="0" dirty="0" smtClean="0">
                <a:latin typeface="Cambria" pitchFamily="18" charset="0"/>
              </a:rPr>
              <a:t> </a:t>
            </a:r>
            <a:r>
              <a:rPr lang="es-ES" baseline="0" dirty="0" err="1" smtClean="0">
                <a:latin typeface="Cambria" pitchFamily="18" charset="0"/>
              </a:rPr>
              <a:t>fisheries</a:t>
            </a:r>
            <a:endParaRPr lang="es-ES" dirty="0" smtClean="0">
              <a:latin typeface="Cambria" pitchFamily="18" charset="0"/>
            </a:endParaRPr>
          </a:p>
          <a:p>
            <a:pPr>
              <a:buFont typeface="Wingdings" pitchFamily="2" charset="2"/>
              <a:buChar char="ü"/>
            </a:pPr>
            <a:r>
              <a:rPr lang="es-ES" dirty="0" err="1" smtClean="0">
                <a:latin typeface="Cambria" pitchFamily="18" charset="0"/>
              </a:rPr>
              <a:t>Improving</a:t>
            </a:r>
            <a:r>
              <a:rPr lang="es-ES" dirty="0" smtClean="0">
                <a:latin typeface="Cambria" pitchFamily="18" charset="0"/>
              </a:rPr>
              <a:t> </a:t>
            </a:r>
            <a:r>
              <a:rPr lang="es-ES" dirty="0" err="1" smtClean="0">
                <a:latin typeface="Cambria" pitchFamily="18" charset="0"/>
              </a:rPr>
              <a:t>the</a:t>
            </a:r>
            <a:r>
              <a:rPr lang="es-ES" dirty="0" smtClean="0">
                <a:latin typeface="Cambria" pitchFamily="18" charset="0"/>
              </a:rPr>
              <a:t> </a:t>
            </a:r>
            <a:r>
              <a:rPr lang="es-ES" dirty="0" err="1" smtClean="0">
                <a:latin typeface="Cambria" pitchFamily="18" charset="0"/>
              </a:rPr>
              <a:t>management</a:t>
            </a:r>
            <a:r>
              <a:rPr lang="es-ES" dirty="0" smtClean="0">
                <a:latin typeface="Cambria" pitchFamily="18" charset="0"/>
              </a:rPr>
              <a:t> of </a:t>
            </a:r>
            <a:r>
              <a:rPr lang="es-ES" dirty="0" err="1" smtClean="0">
                <a:latin typeface="Cambria" pitchFamily="18" charset="0"/>
              </a:rPr>
              <a:t>information</a:t>
            </a:r>
            <a:r>
              <a:rPr lang="es-ES" dirty="0" smtClean="0">
                <a:latin typeface="Cambria" pitchFamily="18" charset="0"/>
              </a:rPr>
              <a:t>, </a:t>
            </a:r>
            <a:r>
              <a:rPr lang="es-ES" dirty="0" err="1" smtClean="0">
                <a:latin typeface="Cambria" pitchFamily="18" charset="0"/>
              </a:rPr>
              <a:t>involvement</a:t>
            </a:r>
            <a:r>
              <a:rPr lang="es-ES" dirty="0" smtClean="0">
                <a:latin typeface="Cambria" pitchFamily="18" charset="0"/>
              </a:rPr>
              <a:t> of </a:t>
            </a:r>
            <a:r>
              <a:rPr lang="es-ES" dirty="0" err="1" smtClean="0">
                <a:latin typeface="Cambria" pitchFamily="18" charset="0"/>
              </a:rPr>
              <a:t>the</a:t>
            </a:r>
            <a:r>
              <a:rPr lang="es-ES" dirty="0" smtClean="0">
                <a:latin typeface="Cambria" pitchFamily="18" charset="0"/>
              </a:rPr>
              <a:t> </a:t>
            </a:r>
            <a:r>
              <a:rPr lang="es-ES" dirty="0" err="1" smtClean="0">
                <a:latin typeface="Cambria" pitchFamily="18" charset="0"/>
              </a:rPr>
              <a:t>parties</a:t>
            </a:r>
            <a:r>
              <a:rPr lang="es-ES" dirty="0" smtClean="0">
                <a:latin typeface="Cambria" pitchFamily="18" charset="0"/>
              </a:rPr>
              <a:t> and </a:t>
            </a:r>
            <a:r>
              <a:rPr lang="es-ES" dirty="0" err="1" smtClean="0">
                <a:latin typeface="Cambria" pitchFamily="18" charset="0"/>
              </a:rPr>
              <a:t>the</a:t>
            </a:r>
            <a:r>
              <a:rPr lang="es-ES" dirty="0" smtClean="0">
                <a:latin typeface="Cambria" pitchFamily="18" charset="0"/>
              </a:rPr>
              <a:t> </a:t>
            </a:r>
            <a:r>
              <a:rPr lang="es-ES" dirty="0" err="1" smtClean="0">
                <a:latin typeface="Cambria" pitchFamily="18" charset="0"/>
              </a:rPr>
              <a:t>interinstitutional</a:t>
            </a:r>
            <a:r>
              <a:rPr lang="es-ES" dirty="0" smtClean="0">
                <a:latin typeface="Cambria" pitchFamily="18" charset="0"/>
              </a:rPr>
              <a:t> </a:t>
            </a:r>
            <a:r>
              <a:rPr lang="es-ES" dirty="0" err="1" smtClean="0">
                <a:latin typeface="Cambria" pitchFamily="18" charset="0"/>
              </a:rPr>
              <a:t>coordination</a:t>
            </a:r>
            <a:r>
              <a:rPr lang="es-ES" dirty="0" smtClean="0">
                <a:latin typeface="Cambria" pitchFamily="18" charset="0"/>
              </a:rPr>
              <a:t> </a:t>
            </a:r>
            <a:r>
              <a:rPr lang="es-ES" dirty="0" err="1" smtClean="0">
                <a:latin typeface="Cambria" pitchFamily="18" charset="0"/>
              </a:rPr>
              <a:t>on</a:t>
            </a:r>
            <a:r>
              <a:rPr lang="es-ES" dirty="0" smtClean="0">
                <a:latin typeface="Cambria" pitchFamily="18" charset="0"/>
              </a:rPr>
              <a:t> </a:t>
            </a:r>
            <a:r>
              <a:rPr lang="es-ES" dirty="0" err="1" smtClean="0">
                <a:latin typeface="Cambria" pitchFamily="18" charset="0"/>
              </a:rPr>
              <a:t>aspects</a:t>
            </a:r>
            <a:r>
              <a:rPr lang="es-ES" dirty="0" smtClean="0">
                <a:latin typeface="Cambria" pitchFamily="18" charset="0"/>
              </a:rPr>
              <a:t> of control</a:t>
            </a:r>
            <a:r>
              <a:rPr lang="es-ES" baseline="0" dirty="0" smtClean="0">
                <a:latin typeface="Cambria" pitchFamily="18" charset="0"/>
              </a:rPr>
              <a:t>, </a:t>
            </a:r>
            <a:r>
              <a:rPr lang="es-ES" baseline="0" dirty="0" err="1" smtClean="0">
                <a:latin typeface="Cambria" pitchFamily="18" charset="0"/>
              </a:rPr>
              <a:t>oversight</a:t>
            </a:r>
            <a:r>
              <a:rPr lang="es-ES" baseline="0" dirty="0" smtClean="0">
                <a:latin typeface="Cambria" pitchFamily="18" charset="0"/>
              </a:rPr>
              <a:t> and </a:t>
            </a:r>
            <a:r>
              <a:rPr lang="es-ES" baseline="0" dirty="0" err="1" smtClean="0">
                <a:latin typeface="Cambria" pitchFamily="18" charset="0"/>
              </a:rPr>
              <a:t>compliance</a:t>
            </a:r>
            <a:r>
              <a:rPr lang="es-ES" baseline="0" dirty="0" smtClean="0">
                <a:latin typeface="Cambria" pitchFamily="18" charset="0"/>
              </a:rPr>
              <a:t> </a:t>
            </a:r>
            <a:r>
              <a:rPr lang="es-ES" baseline="0" dirty="0" err="1" smtClean="0">
                <a:latin typeface="Cambria" pitchFamily="18" charset="0"/>
              </a:rPr>
              <a:t>with</a:t>
            </a:r>
            <a:r>
              <a:rPr lang="es-ES" baseline="0" dirty="0" smtClean="0">
                <a:latin typeface="Cambria" pitchFamily="18" charset="0"/>
              </a:rPr>
              <a:t> </a:t>
            </a:r>
            <a:r>
              <a:rPr lang="es-ES" baseline="0" dirty="0" err="1" smtClean="0">
                <a:latin typeface="Cambria" pitchFamily="18" charset="0"/>
              </a:rPr>
              <a:t>the</a:t>
            </a:r>
            <a:r>
              <a:rPr lang="es-ES" baseline="0" dirty="0" smtClean="0">
                <a:latin typeface="Cambria" pitchFamily="18" charset="0"/>
              </a:rPr>
              <a:t> </a:t>
            </a:r>
            <a:r>
              <a:rPr lang="es-ES" baseline="0" dirty="0" err="1" smtClean="0">
                <a:latin typeface="Cambria" pitchFamily="18" charset="0"/>
              </a:rPr>
              <a:t>law</a:t>
            </a:r>
            <a:r>
              <a:rPr lang="es-ES" dirty="0" smtClean="0">
                <a:latin typeface="Cambria" pitchFamily="18" charset="0"/>
              </a:rPr>
              <a:t> </a:t>
            </a:r>
            <a:endParaRPr lang="es-ES" dirty="0" smtClean="0">
              <a:latin typeface="Cambria" pitchFamily="18" charset="0"/>
            </a:endParaRPr>
          </a:p>
          <a:p>
            <a:pPr>
              <a:buFont typeface="Wingdings" pitchFamily="2" charset="2"/>
              <a:buChar char="ü"/>
            </a:pPr>
            <a:r>
              <a:rPr lang="es-ES" dirty="0" err="1" smtClean="0">
                <a:latin typeface="Cambria" pitchFamily="18" charset="0"/>
              </a:rPr>
              <a:t>Promoting</a:t>
            </a:r>
            <a:r>
              <a:rPr lang="es-ES" dirty="0" smtClean="0">
                <a:latin typeface="Cambria" pitchFamily="18" charset="0"/>
              </a:rPr>
              <a:t> </a:t>
            </a:r>
            <a:r>
              <a:rPr lang="es-ES" dirty="0" err="1" smtClean="0">
                <a:latin typeface="Cambria" pitchFamily="18" charset="0"/>
              </a:rPr>
              <a:t>the</a:t>
            </a:r>
            <a:r>
              <a:rPr lang="es-ES" dirty="0" smtClean="0">
                <a:latin typeface="Cambria" pitchFamily="18" charset="0"/>
              </a:rPr>
              <a:t> </a:t>
            </a:r>
            <a:r>
              <a:rPr lang="es-ES" dirty="0" err="1" smtClean="0">
                <a:latin typeface="Cambria" pitchFamily="18" charset="0"/>
              </a:rPr>
              <a:t>adoption</a:t>
            </a:r>
            <a:r>
              <a:rPr lang="es-ES" dirty="0" smtClean="0">
                <a:latin typeface="Cambria" pitchFamily="18" charset="0"/>
              </a:rPr>
              <a:t> of </a:t>
            </a:r>
            <a:r>
              <a:rPr lang="es-ES" dirty="0" err="1" smtClean="0">
                <a:latin typeface="Cambria" pitchFamily="18" charset="0"/>
              </a:rPr>
              <a:t>management</a:t>
            </a:r>
            <a:r>
              <a:rPr lang="es-ES" dirty="0" smtClean="0">
                <a:latin typeface="Cambria" pitchFamily="18" charset="0"/>
              </a:rPr>
              <a:t> and </a:t>
            </a:r>
            <a:r>
              <a:rPr lang="es-ES" dirty="0" err="1" smtClean="0">
                <a:latin typeface="Cambria" pitchFamily="18" charset="0"/>
              </a:rPr>
              <a:t>conservation</a:t>
            </a:r>
            <a:r>
              <a:rPr lang="es-ES" dirty="0" smtClean="0">
                <a:latin typeface="Cambria" pitchFamily="18" charset="0"/>
              </a:rPr>
              <a:t> </a:t>
            </a:r>
            <a:r>
              <a:rPr lang="es-ES" dirty="0" err="1" smtClean="0">
                <a:latin typeface="Cambria" pitchFamily="18" charset="0"/>
              </a:rPr>
              <a:t>measures</a:t>
            </a:r>
            <a:r>
              <a:rPr lang="es-ES" dirty="0" smtClean="0">
                <a:latin typeface="Cambria" pitchFamily="18" charset="0"/>
              </a:rPr>
              <a:t> at </a:t>
            </a:r>
            <a:r>
              <a:rPr lang="es-ES" dirty="0" err="1" smtClean="0">
                <a:latin typeface="Cambria" pitchFamily="18" charset="0"/>
              </a:rPr>
              <a:t>the</a:t>
            </a:r>
            <a:r>
              <a:rPr lang="es-ES" dirty="0" smtClean="0">
                <a:latin typeface="Cambria" pitchFamily="18" charset="0"/>
              </a:rPr>
              <a:t> </a:t>
            </a:r>
            <a:r>
              <a:rPr lang="es-ES" dirty="0" err="1" smtClean="0">
                <a:latin typeface="Cambria" pitchFamily="18" charset="0"/>
              </a:rPr>
              <a:t>national</a:t>
            </a:r>
            <a:r>
              <a:rPr lang="es-ES" dirty="0" smtClean="0">
                <a:latin typeface="Cambria" pitchFamily="18" charset="0"/>
              </a:rPr>
              <a:t> and regional </a:t>
            </a:r>
            <a:r>
              <a:rPr lang="es-ES" dirty="0" err="1" smtClean="0">
                <a:latin typeface="Cambria" pitchFamily="18" charset="0"/>
              </a:rPr>
              <a:t>levels</a:t>
            </a:r>
            <a:endParaRPr lang="es-ES" dirty="0" smtClean="0">
              <a:latin typeface="Cambria" pitchFamily="18" charset="0"/>
            </a:endParaRPr>
          </a:p>
          <a:p>
            <a:endParaRPr lang="es-EC" dirty="0"/>
          </a:p>
        </p:txBody>
      </p:sp>
      <p:sp>
        <p:nvSpPr>
          <p:cNvPr id="4" name="3 Marcador de número de diapositiva"/>
          <p:cNvSpPr>
            <a:spLocks noGrp="1"/>
          </p:cNvSpPr>
          <p:nvPr>
            <p:ph type="sldNum" sz="quarter" idx="10"/>
          </p:nvPr>
        </p:nvSpPr>
        <p:spPr/>
        <p:txBody>
          <a:bodyPr/>
          <a:lstStyle/>
          <a:p>
            <a:pPr>
              <a:defRPr/>
            </a:pPr>
            <a:fld id="{851A678F-4F74-4641-8EE3-098391E50A2A}" type="slidenum">
              <a:rPr lang="es-EC" smtClean="0"/>
              <a:pPr>
                <a:defRPr/>
              </a:pPr>
              <a:t>5</a:t>
            </a:fld>
            <a:endParaRPr lang="es-EC"/>
          </a:p>
        </p:txBody>
      </p:sp>
    </p:spTree>
    <p:extLst>
      <p:ext uri="{BB962C8B-B14F-4D97-AF65-F5344CB8AC3E}">
        <p14:creationId xmlns:p14="http://schemas.microsoft.com/office/powerpoint/2010/main" val="205847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C" baseline="0" dirty="0" err="1" smtClean="0">
                <a:solidFill>
                  <a:srgbClr val="160AB6"/>
                </a:solidFill>
                <a:latin typeface="Cambria" pitchFamily="18" charset="0"/>
              </a:rPr>
              <a:t>There</a:t>
            </a:r>
            <a:r>
              <a:rPr lang="es-EC" baseline="0" dirty="0" smtClean="0">
                <a:solidFill>
                  <a:srgbClr val="160AB6"/>
                </a:solidFill>
                <a:latin typeface="Cambria" pitchFamily="18" charset="0"/>
              </a:rPr>
              <a:t> </a:t>
            </a:r>
            <a:r>
              <a:rPr lang="es-EC" baseline="0" dirty="0" err="1" smtClean="0">
                <a:solidFill>
                  <a:srgbClr val="160AB6"/>
                </a:solidFill>
                <a:latin typeface="Cambria" pitchFamily="18" charset="0"/>
              </a:rPr>
              <a:t>currently</a:t>
            </a:r>
            <a:r>
              <a:rPr lang="es-EC" baseline="0" dirty="0" smtClean="0">
                <a:solidFill>
                  <a:srgbClr val="160AB6"/>
                </a:solidFill>
                <a:latin typeface="Cambria" pitchFamily="18" charset="0"/>
              </a:rPr>
              <a:t> are 80 </a:t>
            </a:r>
            <a:r>
              <a:rPr lang="es-EC" baseline="0" dirty="0" err="1" smtClean="0">
                <a:solidFill>
                  <a:srgbClr val="160AB6"/>
                </a:solidFill>
                <a:latin typeface="Cambria" pitchFamily="18" charset="0"/>
              </a:rPr>
              <a:t>fishing</a:t>
            </a:r>
            <a:r>
              <a:rPr lang="es-EC" baseline="0" dirty="0" smtClean="0">
                <a:solidFill>
                  <a:srgbClr val="160AB6"/>
                </a:solidFill>
                <a:latin typeface="Cambria" pitchFamily="18" charset="0"/>
              </a:rPr>
              <a:t> </a:t>
            </a:r>
            <a:r>
              <a:rPr lang="es-EC" baseline="0" dirty="0" err="1" smtClean="0">
                <a:solidFill>
                  <a:srgbClr val="160AB6"/>
                </a:solidFill>
                <a:latin typeface="Cambria" pitchFamily="18" charset="0"/>
              </a:rPr>
              <a:t>inspectors</a:t>
            </a:r>
            <a:r>
              <a:rPr lang="es-EC" baseline="0" dirty="0" smtClean="0">
                <a:solidFill>
                  <a:srgbClr val="160AB6"/>
                </a:solidFill>
                <a:latin typeface="Cambria" pitchFamily="18" charset="0"/>
              </a:rPr>
              <a:t> </a:t>
            </a:r>
            <a:r>
              <a:rPr lang="es-EC" baseline="0" dirty="0" err="1" smtClean="0">
                <a:solidFill>
                  <a:srgbClr val="160AB6"/>
                </a:solidFill>
                <a:latin typeface="Cambria" pitchFamily="18" charset="0"/>
              </a:rPr>
              <a:t>stationed</a:t>
            </a:r>
            <a:r>
              <a:rPr lang="es-EC" baseline="0" dirty="0" smtClean="0">
                <a:solidFill>
                  <a:srgbClr val="160AB6"/>
                </a:solidFill>
                <a:latin typeface="Cambria" pitchFamily="18" charset="0"/>
              </a:rPr>
              <a:t> </a:t>
            </a:r>
            <a:r>
              <a:rPr lang="es-EC" baseline="0" dirty="0" err="1" smtClean="0">
                <a:solidFill>
                  <a:srgbClr val="160AB6"/>
                </a:solidFill>
                <a:latin typeface="Cambria" pitchFamily="18" charset="0"/>
              </a:rPr>
              <a:t>maily</a:t>
            </a:r>
            <a:r>
              <a:rPr lang="es-EC" baseline="0" dirty="0" smtClean="0">
                <a:solidFill>
                  <a:srgbClr val="160AB6"/>
                </a:solidFill>
                <a:latin typeface="Cambria" pitchFamily="18" charset="0"/>
              </a:rPr>
              <a:t> </a:t>
            </a:r>
            <a:r>
              <a:rPr lang="es-EC" baseline="0" dirty="0" err="1" smtClean="0">
                <a:solidFill>
                  <a:srgbClr val="160AB6"/>
                </a:solidFill>
                <a:latin typeface="Cambria" pitchFamily="18" charset="0"/>
              </a:rPr>
              <a:t>on</a:t>
            </a:r>
            <a:r>
              <a:rPr lang="es-EC" baseline="0" dirty="0" smtClean="0">
                <a:solidFill>
                  <a:srgbClr val="160AB6"/>
                </a:solidFill>
                <a:latin typeface="Cambria" pitchFamily="18" charset="0"/>
              </a:rPr>
              <a:t> </a:t>
            </a:r>
            <a:r>
              <a:rPr lang="es-EC" baseline="0" dirty="0" err="1" smtClean="0">
                <a:solidFill>
                  <a:srgbClr val="160AB6"/>
                </a:solidFill>
                <a:latin typeface="Cambria" pitchFamily="18" charset="0"/>
              </a:rPr>
              <a:t>those</a:t>
            </a:r>
            <a:r>
              <a:rPr lang="es-EC" baseline="0" dirty="0" smtClean="0">
                <a:solidFill>
                  <a:srgbClr val="160AB6"/>
                </a:solidFill>
                <a:latin typeface="Cambria" pitchFamily="18" charset="0"/>
              </a:rPr>
              <a:t> </a:t>
            </a:r>
            <a:r>
              <a:rPr lang="es-EC" baseline="0" dirty="0" err="1" smtClean="0">
                <a:solidFill>
                  <a:srgbClr val="160AB6"/>
                </a:solidFill>
                <a:latin typeface="Cambria" pitchFamily="18" charset="0"/>
              </a:rPr>
              <a:t>ports</a:t>
            </a:r>
            <a:r>
              <a:rPr lang="es-EC" baseline="0" dirty="0" smtClean="0">
                <a:solidFill>
                  <a:srgbClr val="160AB6"/>
                </a:solidFill>
                <a:latin typeface="Cambria" pitchFamily="18" charset="0"/>
              </a:rPr>
              <a:t> </a:t>
            </a:r>
            <a:r>
              <a:rPr lang="es-EC" baseline="0" dirty="0" err="1" smtClean="0">
                <a:solidFill>
                  <a:srgbClr val="160AB6"/>
                </a:solidFill>
                <a:latin typeface="Cambria" pitchFamily="18" charset="0"/>
              </a:rPr>
              <a:t>with</a:t>
            </a:r>
            <a:r>
              <a:rPr lang="es-EC" baseline="0" dirty="0" smtClean="0">
                <a:solidFill>
                  <a:srgbClr val="160AB6"/>
                </a:solidFill>
                <a:latin typeface="Cambria" pitchFamily="18" charset="0"/>
              </a:rPr>
              <a:t> </a:t>
            </a:r>
            <a:r>
              <a:rPr lang="es-EC" baseline="0" dirty="0" err="1" smtClean="0">
                <a:solidFill>
                  <a:srgbClr val="160AB6"/>
                </a:solidFill>
                <a:latin typeface="Cambria" pitchFamily="18" charset="0"/>
              </a:rPr>
              <a:t>greater</a:t>
            </a:r>
            <a:r>
              <a:rPr lang="es-EC" baseline="0" dirty="0" smtClean="0">
                <a:solidFill>
                  <a:srgbClr val="160AB6"/>
                </a:solidFill>
                <a:latin typeface="Cambria" pitchFamily="18" charset="0"/>
              </a:rPr>
              <a:t> </a:t>
            </a:r>
            <a:r>
              <a:rPr lang="es-EC" baseline="0" dirty="0" err="1" smtClean="0">
                <a:solidFill>
                  <a:srgbClr val="160AB6"/>
                </a:solidFill>
                <a:latin typeface="Cambria" pitchFamily="18" charset="0"/>
              </a:rPr>
              <a:t>landings</a:t>
            </a:r>
            <a:r>
              <a:rPr lang="es-EC" baseline="0" dirty="0" smtClean="0">
                <a:solidFill>
                  <a:srgbClr val="160AB6"/>
                </a:solidFill>
                <a:latin typeface="Cambria" pitchFamily="18" charset="0"/>
              </a:rPr>
              <a:t>  </a:t>
            </a:r>
            <a:endParaRPr lang="es-EC" dirty="0" smtClean="0">
              <a:solidFill>
                <a:srgbClr val="160AB6"/>
              </a:solidFill>
              <a:latin typeface="Cambria" pitchFamily="18" charset="0"/>
            </a:endParaRPr>
          </a:p>
          <a:p>
            <a:endParaRPr lang="es-EC" dirty="0"/>
          </a:p>
        </p:txBody>
      </p:sp>
      <p:sp>
        <p:nvSpPr>
          <p:cNvPr id="4" name="3 Marcador de número de diapositiva"/>
          <p:cNvSpPr>
            <a:spLocks noGrp="1"/>
          </p:cNvSpPr>
          <p:nvPr>
            <p:ph type="sldNum" sz="quarter" idx="10"/>
          </p:nvPr>
        </p:nvSpPr>
        <p:spPr/>
        <p:txBody>
          <a:bodyPr/>
          <a:lstStyle/>
          <a:p>
            <a:pPr>
              <a:defRPr/>
            </a:pPr>
            <a:fld id="{851A678F-4F74-4641-8EE3-098391E50A2A}" type="slidenum">
              <a:rPr lang="es-EC" smtClean="0"/>
              <a:pPr>
                <a:defRPr/>
              </a:pPr>
              <a:t>6</a:t>
            </a:fld>
            <a:endParaRPr lang="es-EC"/>
          </a:p>
        </p:txBody>
      </p:sp>
    </p:spTree>
    <p:extLst>
      <p:ext uri="{BB962C8B-B14F-4D97-AF65-F5344CB8AC3E}">
        <p14:creationId xmlns:p14="http://schemas.microsoft.com/office/powerpoint/2010/main" val="58401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baseline="0" dirty="0" err="1" smtClean="0"/>
              <a:t>Landing</a:t>
            </a:r>
            <a:r>
              <a:rPr lang="es-EC" baseline="0" dirty="0" smtClean="0"/>
              <a:t> </a:t>
            </a:r>
            <a:r>
              <a:rPr lang="es-EC" baseline="0" dirty="0" err="1" smtClean="0"/>
              <a:t>monitoring</a:t>
            </a:r>
            <a:r>
              <a:rPr lang="es-EC" baseline="0" dirty="0" smtClean="0"/>
              <a:t> </a:t>
            </a:r>
            <a:r>
              <a:rPr lang="es-EC" baseline="0" dirty="0" err="1" smtClean="0"/>
              <a:t>is</a:t>
            </a:r>
            <a:r>
              <a:rPr lang="es-EC" baseline="0" dirty="0" smtClean="0"/>
              <a:t> </a:t>
            </a:r>
            <a:r>
              <a:rPr lang="es-EC" baseline="0" dirty="0" err="1" smtClean="0"/>
              <a:t>conducted</a:t>
            </a:r>
            <a:r>
              <a:rPr lang="es-EC" baseline="0" dirty="0" smtClean="0"/>
              <a:t> in </a:t>
            </a:r>
            <a:r>
              <a:rPr lang="es-EC" baseline="0" dirty="0" err="1" smtClean="0"/>
              <a:t>each</a:t>
            </a:r>
            <a:r>
              <a:rPr lang="es-EC" baseline="0" dirty="0" smtClean="0"/>
              <a:t> </a:t>
            </a:r>
            <a:r>
              <a:rPr lang="es-EC" baseline="0" dirty="0" err="1" smtClean="0"/>
              <a:t>port</a:t>
            </a:r>
            <a:r>
              <a:rPr lang="es-EC" baseline="0" dirty="0" smtClean="0"/>
              <a:t>; </a:t>
            </a:r>
            <a:r>
              <a:rPr lang="es-EC" baseline="0" dirty="0" err="1" smtClean="0"/>
              <a:t>inspectors</a:t>
            </a:r>
            <a:r>
              <a:rPr lang="es-EC" baseline="0" dirty="0" smtClean="0"/>
              <a:t> </a:t>
            </a:r>
            <a:r>
              <a:rPr lang="es-EC" baseline="0" dirty="0" err="1" smtClean="0"/>
              <a:t>have</a:t>
            </a:r>
            <a:r>
              <a:rPr lang="es-EC" baseline="0" dirty="0" smtClean="0"/>
              <a:t> to be </a:t>
            </a:r>
            <a:r>
              <a:rPr lang="es-EC" baseline="0" dirty="0" err="1" smtClean="0"/>
              <a:t>proficient</a:t>
            </a:r>
            <a:r>
              <a:rPr lang="es-EC" baseline="0" dirty="0" smtClean="0"/>
              <a:t> in </a:t>
            </a:r>
            <a:r>
              <a:rPr lang="es-EC" baseline="0" dirty="0" err="1" smtClean="0"/>
              <a:t>species</a:t>
            </a:r>
            <a:r>
              <a:rPr lang="es-EC" baseline="0" dirty="0" smtClean="0"/>
              <a:t> </a:t>
            </a:r>
            <a:r>
              <a:rPr lang="es-EC" baseline="0" dirty="0" err="1" smtClean="0"/>
              <a:t>identification</a:t>
            </a:r>
            <a:r>
              <a:rPr lang="es-EC" baseline="0" dirty="0" smtClean="0"/>
              <a:t> </a:t>
            </a:r>
            <a:r>
              <a:rPr lang="es-EC" baseline="0" dirty="0" err="1" smtClean="0"/>
              <a:t>since</a:t>
            </a:r>
            <a:r>
              <a:rPr lang="es-EC" baseline="0" dirty="0" smtClean="0"/>
              <a:t> </a:t>
            </a:r>
            <a:r>
              <a:rPr lang="es-EC" baseline="0" dirty="0" err="1" smtClean="0"/>
              <a:t>the</a:t>
            </a:r>
            <a:r>
              <a:rPr lang="es-EC" baseline="0" dirty="0" smtClean="0"/>
              <a:t> </a:t>
            </a:r>
            <a:r>
              <a:rPr lang="es-EC" baseline="0" dirty="0" err="1" smtClean="0"/>
              <a:t>monitoring</a:t>
            </a:r>
            <a:r>
              <a:rPr lang="es-EC" baseline="0" dirty="0" smtClean="0"/>
              <a:t> </a:t>
            </a:r>
            <a:r>
              <a:rPr lang="es-EC" baseline="0" dirty="0" err="1" smtClean="0"/>
              <a:t>certificate</a:t>
            </a:r>
            <a:r>
              <a:rPr lang="es-EC" baseline="0" dirty="0" smtClean="0"/>
              <a:t> </a:t>
            </a:r>
            <a:r>
              <a:rPr lang="es-EC" baseline="0" dirty="0" err="1" smtClean="0"/>
              <a:t>must</a:t>
            </a:r>
            <a:r>
              <a:rPr lang="es-EC" baseline="0" dirty="0" smtClean="0"/>
              <a:t> </a:t>
            </a:r>
            <a:r>
              <a:rPr lang="es-EC" baseline="0" dirty="0" err="1" smtClean="0"/>
              <a:t>include</a:t>
            </a:r>
            <a:r>
              <a:rPr lang="es-EC" baseline="0" dirty="0" smtClean="0"/>
              <a:t> </a:t>
            </a:r>
            <a:r>
              <a:rPr lang="es-EC" baseline="0" dirty="0" err="1" smtClean="0"/>
              <a:t>both</a:t>
            </a:r>
            <a:r>
              <a:rPr lang="es-EC" baseline="0" dirty="0" smtClean="0"/>
              <a:t> </a:t>
            </a:r>
            <a:r>
              <a:rPr lang="es-EC" baseline="0" dirty="0" err="1" smtClean="0"/>
              <a:t>the</a:t>
            </a:r>
            <a:r>
              <a:rPr lang="es-EC" baseline="0" dirty="0" smtClean="0"/>
              <a:t> </a:t>
            </a:r>
            <a:r>
              <a:rPr lang="es-EC" baseline="0" dirty="0" err="1" smtClean="0"/>
              <a:t>scientific</a:t>
            </a:r>
            <a:r>
              <a:rPr lang="es-EC" baseline="0" dirty="0" smtClean="0"/>
              <a:t> and </a:t>
            </a:r>
            <a:r>
              <a:rPr lang="es-EC" baseline="0" dirty="0" err="1" smtClean="0"/>
              <a:t>common</a:t>
            </a:r>
            <a:r>
              <a:rPr lang="es-EC" baseline="0" dirty="0" smtClean="0"/>
              <a:t> </a:t>
            </a:r>
            <a:r>
              <a:rPr lang="es-EC" baseline="0" dirty="0" err="1" smtClean="0"/>
              <a:t>names</a:t>
            </a:r>
            <a:r>
              <a:rPr lang="es-EC" baseline="0" dirty="0" smtClean="0"/>
              <a:t> of </a:t>
            </a:r>
            <a:r>
              <a:rPr lang="es-EC" baseline="0" dirty="0" err="1" smtClean="0"/>
              <a:t>the</a:t>
            </a:r>
            <a:r>
              <a:rPr lang="es-EC" baseline="0" dirty="0" smtClean="0"/>
              <a:t> </a:t>
            </a:r>
            <a:r>
              <a:rPr lang="es-EC" baseline="0" dirty="0" err="1" smtClean="0"/>
              <a:t>species</a:t>
            </a:r>
            <a:r>
              <a:rPr lang="es-EC" baseline="0" dirty="0" smtClean="0"/>
              <a:t>.</a:t>
            </a:r>
            <a:endParaRPr lang="es-EC" dirty="0"/>
          </a:p>
        </p:txBody>
      </p:sp>
      <p:sp>
        <p:nvSpPr>
          <p:cNvPr id="4" name="3 Marcador de número de diapositiva"/>
          <p:cNvSpPr>
            <a:spLocks noGrp="1"/>
          </p:cNvSpPr>
          <p:nvPr>
            <p:ph type="sldNum" sz="quarter" idx="10"/>
          </p:nvPr>
        </p:nvSpPr>
        <p:spPr/>
        <p:txBody>
          <a:bodyPr/>
          <a:lstStyle/>
          <a:p>
            <a:pPr>
              <a:defRPr/>
            </a:pPr>
            <a:fld id="{851A678F-4F74-4641-8EE3-098391E50A2A}" type="slidenum">
              <a:rPr lang="es-EC" smtClean="0"/>
              <a:pPr>
                <a:defRPr/>
              </a:pPr>
              <a:t>7</a:t>
            </a:fld>
            <a:endParaRPr lang="es-EC"/>
          </a:p>
        </p:txBody>
      </p:sp>
    </p:spTree>
    <p:extLst>
      <p:ext uri="{BB962C8B-B14F-4D97-AF65-F5344CB8AC3E}">
        <p14:creationId xmlns:p14="http://schemas.microsoft.com/office/powerpoint/2010/main" val="283371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Fishing</a:t>
            </a:r>
            <a:r>
              <a:rPr lang="es-ES" dirty="0" smtClean="0"/>
              <a:t> Log: </a:t>
            </a:r>
            <a:r>
              <a:rPr lang="es-ES" dirty="0" err="1" smtClean="0"/>
              <a:t>document</a:t>
            </a:r>
            <a:r>
              <a:rPr lang="es-ES" dirty="0" smtClean="0"/>
              <a:t> </a:t>
            </a:r>
            <a:r>
              <a:rPr lang="es-ES" dirty="0" err="1" smtClean="0"/>
              <a:t>filed</a:t>
            </a:r>
            <a:r>
              <a:rPr lang="es-ES" dirty="0" smtClean="0"/>
              <a:t> </a:t>
            </a:r>
            <a:r>
              <a:rPr lang="es-ES" dirty="0" err="1" smtClean="0"/>
              <a:t>by</a:t>
            </a:r>
            <a:r>
              <a:rPr lang="es-ES" dirty="0" smtClean="0"/>
              <a:t> </a:t>
            </a:r>
            <a:r>
              <a:rPr lang="es-ES" dirty="0" err="1" smtClean="0"/>
              <a:t>the</a:t>
            </a:r>
            <a:r>
              <a:rPr lang="es-ES" dirty="0" smtClean="0"/>
              <a:t> </a:t>
            </a:r>
            <a:r>
              <a:rPr lang="es-ES" dirty="0" err="1" smtClean="0"/>
              <a:t>captain</a:t>
            </a:r>
            <a:r>
              <a:rPr lang="es-ES" dirty="0" smtClean="0"/>
              <a:t> of </a:t>
            </a:r>
            <a:r>
              <a:rPr lang="es-ES" dirty="0" err="1" smtClean="0"/>
              <a:t>vessel</a:t>
            </a:r>
            <a:endParaRPr lang="es-ES" dirty="0" smtClean="0"/>
          </a:p>
          <a:p>
            <a:endParaRPr lang="es-ES" dirty="0" smtClean="0"/>
          </a:p>
          <a:p>
            <a:r>
              <a:rPr lang="es-ES" dirty="0" smtClean="0"/>
              <a:t>MONITORING</a:t>
            </a:r>
            <a:r>
              <a:rPr lang="es-ES" baseline="0" dirty="0" smtClean="0"/>
              <a:t> CERTIFICATE</a:t>
            </a:r>
            <a:r>
              <a:rPr lang="es-ES" dirty="0" smtClean="0"/>
              <a:t>: </a:t>
            </a:r>
            <a:r>
              <a:rPr lang="es-ES" dirty="0" err="1" smtClean="0"/>
              <a:t>Issued</a:t>
            </a:r>
            <a:r>
              <a:rPr lang="es-ES" dirty="0" smtClean="0"/>
              <a:t> to </a:t>
            </a:r>
            <a:r>
              <a:rPr lang="es-ES" dirty="0" err="1" smtClean="0"/>
              <a:t>fully</a:t>
            </a:r>
            <a:r>
              <a:rPr lang="es-ES" dirty="0" smtClean="0"/>
              <a:t> </a:t>
            </a:r>
            <a:r>
              <a:rPr lang="es-ES" dirty="0" err="1" smtClean="0"/>
              <a:t>licensed</a:t>
            </a:r>
            <a:r>
              <a:rPr lang="es-ES" dirty="0" smtClean="0"/>
              <a:t> </a:t>
            </a:r>
            <a:r>
              <a:rPr lang="es-ES" dirty="0" err="1" smtClean="0"/>
              <a:t>fishing</a:t>
            </a:r>
            <a:r>
              <a:rPr lang="es-ES" dirty="0" smtClean="0"/>
              <a:t> </a:t>
            </a:r>
            <a:r>
              <a:rPr lang="es-ES" dirty="0" err="1" smtClean="0"/>
              <a:t>retailers</a:t>
            </a:r>
            <a:endParaRPr lang="es-ES" baseline="0" dirty="0" smtClean="0"/>
          </a:p>
          <a:p>
            <a:r>
              <a:rPr lang="es-ES" baseline="0" dirty="0" smtClean="0"/>
              <a:t>MOVILIZATION GUIDE</a:t>
            </a:r>
            <a:endParaRPr lang="es-ES" dirty="0"/>
          </a:p>
        </p:txBody>
      </p:sp>
      <p:sp>
        <p:nvSpPr>
          <p:cNvPr id="4" name="3 Marcador de número de diapositiva"/>
          <p:cNvSpPr>
            <a:spLocks noGrp="1"/>
          </p:cNvSpPr>
          <p:nvPr>
            <p:ph type="sldNum" sz="quarter" idx="10"/>
          </p:nvPr>
        </p:nvSpPr>
        <p:spPr/>
        <p:txBody>
          <a:bodyPr/>
          <a:lstStyle/>
          <a:p>
            <a:fld id="{8819FE75-7EDA-4E1A-B66E-8341A80D1CBE}" type="slidenum">
              <a:rPr lang="es-ES" smtClean="0"/>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10000"/>
          </a:bodyPr>
          <a:lstStyle/>
          <a:p>
            <a:r>
              <a:rPr lang="es-EC" sz="1200" b="0" i="0" kern="1200" dirty="0" smtClean="0">
                <a:solidFill>
                  <a:schemeClr val="tx1"/>
                </a:solidFill>
                <a:effectLst/>
                <a:latin typeface="+mn-lt"/>
                <a:ea typeface="+mn-ea"/>
                <a:cs typeface="+mn-cs"/>
              </a:rPr>
              <a:t>Small </a:t>
            </a:r>
            <a:r>
              <a:rPr lang="es-EC" sz="1200" b="0" i="0" kern="1200" dirty="0" err="1" smtClean="0">
                <a:solidFill>
                  <a:schemeClr val="tx1"/>
                </a:solidFill>
                <a:effectLst/>
                <a:latin typeface="+mn-lt"/>
                <a:ea typeface="+mn-ea"/>
                <a:cs typeface="+mn-cs"/>
              </a:rPr>
              <a:t>retailer</a:t>
            </a:r>
            <a:r>
              <a:rPr lang="es-EC" sz="1200" b="0" i="0" kern="1200" dirty="0" smtClean="0">
                <a:solidFill>
                  <a:schemeClr val="tx1"/>
                </a:solidFill>
                <a:effectLst/>
                <a:latin typeface="+mn-lt"/>
                <a:ea typeface="+mn-ea"/>
                <a:cs typeface="+mn-cs"/>
              </a:rPr>
              <a:t> </a:t>
            </a:r>
            <a:r>
              <a:rPr lang="es-EC" sz="1200" b="0" i="0" kern="1200" dirty="0" err="1" smtClean="0">
                <a:solidFill>
                  <a:schemeClr val="tx1"/>
                </a:solidFill>
                <a:effectLst/>
                <a:latin typeface="+mn-lt"/>
                <a:ea typeface="+mn-ea"/>
                <a:cs typeface="+mn-cs"/>
              </a:rPr>
              <a:t>permit</a:t>
            </a:r>
            <a:r>
              <a:rPr lang="es-EC" sz="1200" b="0" i="0" kern="1200" dirty="0" smtClean="0">
                <a:solidFill>
                  <a:schemeClr val="tx1"/>
                </a:solidFill>
                <a:effectLst/>
                <a:latin typeface="+mn-lt"/>
                <a:ea typeface="+mn-ea"/>
                <a:cs typeface="+mn-cs"/>
              </a:rPr>
              <a:t> </a:t>
            </a:r>
            <a:r>
              <a:rPr lang="es-EC" sz="1200" b="0" i="0" kern="1200" dirty="0" smtClean="0">
                <a:solidFill>
                  <a:schemeClr val="tx1"/>
                </a:solidFill>
                <a:effectLst/>
                <a:latin typeface="+mn-lt"/>
                <a:ea typeface="+mn-ea"/>
                <a:cs typeface="+mn-cs"/>
              </a:rPr>
              <a:t>= $10.00 </a:t>
            </a:r>
            <a:r>
              <a:rPr lang="es-EC" dirty="0" smtClean="0"/>
              <a:t/>
            </a:r>
            <a:br>
              <a:rPr lang="es-EC" dirty="0" smtClean="0"/>
            </a:br>
            <a:r>
              <a:rPr lang="es-EC" sz="1200" b="0" i="0" kern="1200" dirty="0" err="1" smtClean="0">
                <a:solidFill>
                  <a:schemeClr val="tx1"/>
                </a:solidFill>
                <a:effectLst/>
                <a:latin typeface="+mn-lt"/>
                <a:ea typeface="+mn-ea"/>
                <a:cs typeface="+mn-cs"/>
              </a:rPr>
              <a:t>Large</a:t>
            </a:r>
            <a:r>
              <a:rPr lang="es-EC" sz="1200" b="0" i="0" kern="1200" dirty="0" smtClean="0">
                <a:solidFill>
                  <a:schemeClr val="tx1"/>
                </a:solidFill>
                <a:effectLst/>
                <a:latin typeface="+mn-lt"/>
                <a:ea typeface="+mn-ea"/>
                <a:cs typeface="+mn-cs"/>
              </a:rPr>
              <a:t> </a:t>
            </a:r>
            <a:r>
              <a:rPr lang="es-EC" sz="1200" b="0" i="0" kern="1200" dirty="0" err="1" smtClean="0">
                <a:solidFill>
                  <a:schemeClr val="tx1"/>
                </a:solidFill>
                <a:effectLst/>
                <a:latin typeface="+mn-lt"/>
                <a:ea typeface="+mn-ea"/>
                <a:cs typeface="+mn-cs"/>
              </a:rPr>
              <a:t>retailer</a:t>
            </a:r>
            <a:r>
              <a:rPr lang="es-EC" sz="1200" b="0" i="0" kern="1200" dirty="0" smtClean="0">
                <a:solidFill>
                  <a:schemeClr val="tx1"/>
                </a:solidFill>
                <a:effectLst/>
                <a:latin typeface="+mn-lt"/>
                <a:ea typeface="+mn-ea"/>
                <a:cs typeface="+mn-cs"/>
              </a:rPr>
              <a:t> </a:t>
            </a:r>
            <a:r>
              <a:rPr lang="es-EC" sz="1200" b="0" i="0" kern="1200" dirty="0" err="1" smtClean="0">
                <a:solidFill>
                  <a:schemeClr val="tx1"/>
                </a:solidFill>
                <a:effectLst/>
                <a:latin typeface="+mn-lt"/>
                <a:ea typeface="+mn-ea"/>
                <a:cs typeface="+mn-cs"/>
              </a:rPr>
              <a:t>permit</a:t>
            </a:r>
            <a:r>
              <a:rPr lang="es-EC" sz="1200" b="0" i="0" kern="1200" dirty="0" smtClean="0">
                <a:solidFill>
                  <a:schemeClr val="tx1"/>
                </a:solidFill>
                <a:effectLst/>
                <a:latin typeface="+mn-lt"/>
                <a:ea typeface="+mn-ea"/>
                <a:cs typeface="+mn-cs"/>
              </a:rPr>
              <a:t> </a:t>
            </a:r>
            <a:r>
              <a:rPr lang="es-EC" sz="1200" b="0" i="0" kern="1200" dirty="0" smtClean="0">
                <a:solidFill>
                  <a:schemeClr val="tx1"/>
                </a:solidFill>
                <a:effectLst/>
                <a:latin typeface="+mn-lt"/>
                <a:ea typeface="+mn-ea"/>
                <a:cs typeface="+mn-cs"/>
              </a:rPr>
              <a:t>= 50.00</a:t>
            </a:r>
            <a:r>
              <a:rPr lang="es-EC" dirty="0" smtClean="0"/>
              <a:t/>
            </a:r>
            <a:br>
              <a:rPr lang="es-EC" dirty="0" smtClean="0"/>
            </a:br>
            <a:r>
              <a:rPr lang="en-US" sz="1200" b="0" i="0" kern="1200" dirty="0" smtClean="0">
                <a:solidFill>
                  <a:schemeClr val="tx1"/>
                </a:solidFill>
                <a:effectLst/>
                <a:latin typeface="+mn-lt"/>
                <a:ea typeface="+mn-ea"/>
                <a:cs typeface="+mn-cs"/>
              </a:rPr>
              <a:t>Requirements for both: copy of ID, voting certificate and proof of payment from the bank</a:t>
            </a:r>
            <a:r>
              <a:rPr lang="es-EC" sz="1200" b="0" i="0" kern="1200" dirty="0" smtClean="0">
                <a:solidFill>
                  <a:schemeClr val="tx1"/>
                </a:solidFill>
                <a:effectLst/>
                <a:latin typeface="+mn-lt"/>
                <a:ea typeface="+mn-ea"/>
                <a:cs typeface="+mn-cs"/>
              </a:rPr>
              <a:t>.</a:t>
            </a:r>
            <a:r>
              <a:rPr lang="es-EC" sz="1200" b="0" i="0" kern="1200" dirty="0" smtClean="0">
                <a:solidFill>
                  <a:schemeClr val="tx1"/>
                </a:solidFill>
                <a:effectLst/>
                <a:latin typeface="+mn-lt"/>
                <a:ea typeface="+mn-ea"/>
                <a:cs typeface="+mn-cs"/>
              </a:rPr>
              <a:t> </a:t>
            </a:r>
            <a:r>
              <a:rPr lang="es-EC" dirty="0" smtClean="0"/>
              <a:t/>
            </a:r>
            <a:br>
              <a:rPr lang="es-EC" dirty="0" smtClean="0"/>
            </a:br>
            <a:r>
              <a:rPr lang="es-EC" dirty="0" smtClean="0"/>
              <a:t/>
            </a:r>
            <a:br>
              <a:rPr lang="es-EC" dirty="0" smtClean="0"/>
            </a:br>
            <a:r>
              <a:rPr lang="es-EC" sz="1200" b="0" i="0" kern="1200" dirty="0" smtClean="0">
                <a:solidFill>
                  <a:schemeClr val="tx1"/>
                </a:solidFill>
                <a:effectLst/>
                <a:latin typeface="+mn-lt"/>
                <a:ea typeface="+mn-ea"/>
                <a:cs typeface="+mn-cs"/>
              </a:rPr>
              <a:t>Permiso para exportador = Tener acuerdo ministerial que lo autorice a ejercer la actividad pesquera. </a:t>
            </a:r>
            <a:r>
              <a:rPr lang="es-EC" dirty="0" smtClean="0"/>
              <a:t/>
            </a:r>
            <a:br>
              <a:rPr lang="es-EC" dirty="0" smtClean="0"/>
            </a:br>
            <a:r>
              <a:rPr lang="es-EC" sz="1200" b="0" i="0" kern="1200" dirty="0" smtClean="0">
                <a:solidFill>
                  <a:schemeClr val="tx1"/>
                </a:solidFill>
                <a:effectLst/>
                <a:latin typeface="+mn-lt"/>
                <a:ea typeface="+mn-ea"/>
                <a:cs typeface="+mn-cs"/>
              </a:rPr>
              <a:t>En la fase de </a:t>
            </a:r>
            <a:r>
              <a:rPr lang="es-EC" sz="1200" b="0" i="0" kern="1200" dirty="0" err="1" smtClean="0">
                <a:solidFill>
                  <a:schemeClr val="tx1"/>
                </a:solidFill>
                <a:effectLst/>
                <a:latin typeface="+mn-lt"/>
                <a:ea typeface="+mn-ea"/>
                <a:cs typeface="+mn-cs"/>
              </a:rPr>
              <a:t>comercializacion</a:t>
            </a:r>
            <a:r>
              <a:rPr lang="es-EC" sz="1200" b="0" i="0" kern="1200" dirty="0" smtClean="0">
                <a:solidFill>
                  <a:schemeClr val="tx1"/>
                </a:solidFill>
                <a:effectLst/>
                <a:latin typeface="+mn-lt"/>
                <a:ea typeface="+mn-ea"/>
                <a:cs typeface="+mn-cs"/>
              </a:rPr>
              <a:t> el usuario debe solicitar para procesamiento y </a:t>
            </a:r>
            <a:r>
              <a:rPr lang="es-EC" sz="1200" b="0" i="0" kern="1200" dirty="0" err="1" smtClean="0">
                <a:solidFill>
                  <a:schemeClr val="tx1"/>
                </a:solidFill>
                <a:effectLst/>
                <a:latin typeface="+mn-lt"/>
                <a:ea typeface="+mn-ea"/>
                <a:cs typeface="+mn-cs"/>
              </a:rPr>
              <a:t>comercializacion</a:t>
            </a:r>
            <a:r>
              <a:rPr lang="es-EC" sz="1200" b="0" i="0" kern="1200" dirty="0" smtClean="0">
                <a:solidFill>
                  <a:schemeClr val="tx1"/>
                </a:solidFill>
                <a:effectLst/>
                <a:latin typeface="+mn-lt"/>
                <a:ea typeface="+mn-ea"/>
                <a:cs typeface="+mn-cs"/>
              </a:rPr>
              <a:t> interna y externa </a:t>
            </a:r>
            <a:r>
              <a:rPr lang="es-EC" dirty="0" smtClean="0"/>
              <a:t/>
            </a:r>
            <a:br>
              <a:rPr lang="es-EC" dirty="0" smtClean="0"/>
            </a:br>
            <a:r>
              <a:rPr lang="es-EC" dirty="0" smtClean="0"/>
              <a:t/>
            </a:r>
            <a:br>
              <a:rPr lang="es-EC" dirty="0" smtClean="0"/>
            </a:br>
            <a:r>
              <a:rPr lang="es-EC" sz="1200" b="0" i="0" kern="1200" dirty="0" smtClean="0">
                <a:solidFill>
                  <a:schemeClr val="tx1"/>
                </a:solidFill>
                <a:effectLst/>
                <a:latin typeface="+mn-lt"/>
                <a:ea typeface="+mn-ea"/>
                <a:cs typeface="+mn-cs"/>
              </a:rPr>
              <a:t>REQUISITOS PARA OBTENER ACUERDO MINISTERIAL COMO PERSONA NATURAL O </a:t>
            </a:r>
            <a:r>
              <a:rPr lang="es-EC" sz="1200" b="0" i="0" kern="1200" dirty="0" err="1" smtClean="0">
                <a:solidFill>
                  <a:schemeClr val="tx1"/>
                </a:solidFill>
                <a:effectLst/>
                <a:latin typeface="+mn-lt"/>
                <a:ea typeface="+mn-ea"/>
                <a:cs typeface="+mn-cs"/>
              </a:rPr>
              <a:t>JURIDICA</a:t>
            </a:r>
            <a:r>
              <a:rPr lang="es-EC" sz="1200" b="0" i="0" kern="1200" dirty="0" smtClean="0">
                <a:solidFill>
                  <a:schemeClr val="tx1"/>
                </a:solidFill>
                <a:effectLst/>
                <a:latin typeface="+mn-lt"/>
                <a:ea typeface="+mn-ea"/>
                <a:cs typeface="+mn-cs"/>
              </a:rPr>
              <a:t> (PLANTA) FASE DE PROCESAMIENTO</a:t>
            </a:r>
            <a:r>
              <a:rPr lang="es-EC" dirty="0" smtClean="0"/>
              <a:t/>
            </a:r>
            <a:br>
              <a:rPr lang="es-EC" dirty="0" smtClean="0"/>
            </a:br>
            <a:r>
              <a:rPr lang="es-EC" sz="1200" b="0" i="0" kern="1200" dirty="0" smtClean="0">
                <a:solidFill>
                  <a:schemeClr val="tx1"/>
                </a:solidFill>
                <a:effectLst/>
                <a:latin typeface="+mn-lt"/>
                <a:ea typeface="+mn-ea"/>
                <a:cs typeface="+mn-cs"/>
              </a:rPr>
              <a:t>        Solicitud dirigida al Subsecretario de Recursos Pesqueros con firma de abogado y dirección de notificación.</a:t>
            </a:r>
            <a:r>
              <a:rPr lang="es-EC" dirty="0" smtClean="0"/>
              <a:t/>
            </a:r>
            <a:br>
              <a:rPr lang="es-EC" dirty="0" smtClean="0"/>
            </a:br>
            <a:r>
              <a:rPr lang="es-EC" sz="1200" b="0" i="0" kern="1200" dirty="0" smtClean="0">
                <a:solidFill>
                  <a:schemeClr val="tx1"/>
                </a:solidFill>
                <a:effectLst/>
                <a:latin typeface="+mn-lt"/>
                <a:ea typeface="+mn-ea"/>
                <a:cs typeface="+mn-cs"/>
              </a:rPr>
              <a:t>        Fotocopia de cédula de identidad y votación a color y </a:t>
            </a:r>
            <a:r>
              <a:rPr lang="es-EC" sz="1200" b="0" i="0" kern="1200" dirty="0" err="1" smtClean="0">
                <a:solidFill>
                  <a:schemeClr val="tx1"/>
                </a:solidFill>
                <a:effectLst/>
                <a:latin typeface="+mn-lt"/>
                <a:ea typeface="+mn-ea"/>
                <a:cs typeface="+mn-cs"/>
              </a:rPr>
              <a:t>nitida</a:t>
            </a:r>
            <a:r>
              <a:rPr lang="es-EC" sz="1200" b="0" i="0" kern="1200" dirty="0" smtClean="0">
                <a:solidFill>
                  <a:schemeClr val="tx1"/>
                </a:solidFill>
                <a:effectLst/>
                <a:latin typeface="+mn-lt"/>
                <a:ea typeface="+mn-ea"/>
                <a:cs typeface="+mn-cs"/>
              </a:rPr>
              <a:t>.</a:t>
            </a:r>
            <a:r>
              <a:rPr lang="es-EC" dirty="0" smtClean="0"/>
              <a:t/>
            </a:r>
            <a:br>
              <a:rPr lang="es-EC" dirty="0" smtClean="0"/>
            </a:br>
            <a:r>
              <a:rPr lang="es-EC" sz="1200" b="0" i="0" kern="1200" dirty="0" smtClean="0">
                <a:solidFill>
                  <a:schemeClr val="tx1"/>
                </a:solidFill>
                <a:effectLst/>
                <a:latin typeface="+mn-lt"/>
                <a:ea typeface="+mn-ea"/>
                <a:cs typeface="+mn-cs"/>
              </a:rPr>
              <a:t>        Registro único de contribuyente.</a:t>
            </a:r>
            <a:r>
              <a:rPr lang="es-EC" dirty="0" smtClean="0"/>
              <a:t/>
            </a:r>
            <a:br>
              <a:rPr lang="es-EC" dirty="0" smtClean="0"/>
            </a:br>
            <a:r>
              <a:rPr lang="es-EC" sz="1200" b="0" i="0" kern="1200" dirty="0" smtClean="0">
                <a:solidFill>
                  <a:schemeClr val="tx1"/>
                </a:solidFill>
                <a:effectLst/>
                <a:latin typeface="+mn-lt"/>
                <a:ea typeface="+mn-ea"/>
                <a:cs typeface="+mn-cs"/>
              </a:rPr>
              <a:t>        Contrato de abastecimiento de materia prima.</a:t>
            </a:r>
            <a:r>
              <a:rPr lang="es-EC" dirty="0" smtClean="0"/>
              <a:t/>
            </a:r>
            <a:br>
              <a:rPr lang="es-EC" dirty="0" smtClean="0"/>
            </a:br>
            <a:r>
              <a:rPr lang="es-EC" sz="1200" b="0" i="0" kern="1200" dirty="0" smtClean="0">
                <a:solidFill>
                  <a:schemeClr val="tx1"/>
                </a:solidFill>
                <a:effectLst/>
                <a:latin typeface="+mn-lt"/>
                <a:ea typeface="+mn-ea"/>
                <a:cs typeface="+mn-cs"/>
              </a:rPr>
              <a:t>        Plano de distribución de la planta, a escala con firma responsable.</a:t>
            </a:r>
            <a:r>
              <a:rPr lang="es-EC" dirty="0" smtClean="0"/>
              <a:t/>
            </a:r>
            <a:br>
              <a:rPr lang="es-EC" dirty="0" smtClean="0"/>
            </a:br>
            <a:r>
              <a:rPr lang="es-EC" sz="1200" b="0" i="0" kern="1200" dirty="0" smtClean="0">
                <a:solidFill>
                  <a:schemeClr val="tx1"/>
                </a:solidFill>
                <a:effectLst/>
                <a:latin typeface="+mn-lt"/>
                <a:ea typeface="+mn-ea"/>
                <a:cs typeface="+mn-cs"/>
              </a:rPr>
              <a:t>        Estudio técnico económico, con firma de profesional responsable.</a:t>
            </a:r>
            <a:r>
              <a:rPr lang="es-EC" dirty="0" smtClean="0"/>
              <a:t/>
            </a:r>
            <a:br>
              <a:rPr lang="es-EC" dirty="0" smtClean="0"/>
            </a:br>
            <a:r>
              <a:rPr lang="es-EC" sz="1200" b="0" i="0" kern="1200" dirty="0" smtClean="0">
                <a:solidFill>
                  <a:schemeClr val="tx1"/>
                </a:solidFill>
                <a:effectLst/>
                <a:latin typeface="+mn-lt"/>
                <a:ea typeface="+mn-ea"/>
                <a:cs typeface="+mn-cs"/>
              </a:rPr>
              <a:t>        Licencia Ambiental o </a:t>
            </a:r>
            <a:r>
              <a:rPr lang="es-EC" sz="1200" b="0" i="0" kern="1200" dirty="0" err="1" smtClean="0">
                <a:solidFill>
                  <a:schemeClr val="tx1"/>
                </a:solidFill>
                <a:effectLst/>
                <a:latin typeface="+mn-lt"/>
                <a:ea typeface="+mn-ea"/>
                <a:cs typeface="+mn-cs"/>
              </a:rPr>
              <a:t>EIA</a:t>
            </a:r>
            <a:r>
              <a:rPr lang="es-EC" sz="1200" b="0" i="0" kern="1200" dirty="0" smtClean="0">
                <a:solidFill>
                  <a:schemeClr val="tx1"/>
                </a:solidFill>
                <a:effectLst/>
                <a:latin typeface="+mn-lt"/>
                <a:ea typeface="+mn-ea"/>
                <a:cs typeface="+mn-cs"/>
              </a:rPr>
              <a:t> aprobado (Emitida por el Ministerio del ambiente).</a:t>
            </a:r>
            <a:r>
              <a:rPr lang="es-EC" dirty="0" smtClean="0"/>
              <a:t/>
            </a:r>
            <a:br>
              <a:rPr lang="es-EC" dirty="0" smtClean="0"/>
            </a:br>
            <a:r>
              <a:rPr lang="es-EC" dirty="0" smtClean="0"/>
              <a:t/>
            </a:r>
            <a:br>
              <a:rPr lang="es-EC" dirty="0" smtClean="0"/>
            </a:br>
            <a:r>
              <a:rPr lang="es-EC" sz="1200" b="0" i="0" kern="1200" dirty="0" smtClean="0">
                <a:solidFill>
                  <a:schemeClr val="tx1"/>
                </a:solidFill>
                <a:effectLst/>
                <a:latin typeface="+mn-lt"/>
                <a:ea typeface="+mn-ea"/>
                <a:cs typeface="+mn-cs"/>
              </a:rPr>
              <a:t>Para personas jurídicas además de lo anterior presentaran lo siguiente</a:t>
            </a:r>
            <a:r>
              <a:rPr lang="es-EC" dirty="0" smtClean="0"/>
              <a:t/>
            </a:r>
            <a:br>
              <a:rPr lang="es-EC" dirty="0" smtClean="0"/>
            </a:br>
            <a:r>
              <a:rPr lang="es-EC" sz="1200" b="0" i="0" kern="1200" dirty="0" smtClean="0">
                <a:solidFill>
                  <a:schemeClr val="tx1"/>
                </a:solidFill>
                <a:effectLst/>
                <a:latin typeface="+mn-lt"/>
                <a:ea typeface="+mn-ea"/>
                <a:cs typeface="+mn-cs"/>
              </a:rPr>
              <a:t>        Escritura de constitución de la compañía.</a:t>
            </a:r>
            <a:r>
              <a:rPr lang="es-EC" dirty="0" smtClean="0"/>
              <a:t/>
            </a:r>
            <a:br>
              <a:rPr lang="es-EC" dirty="0" smtClean="0"/>
            </a:br>
            <a:r>
              <a:rPr lang="es-EC" sz="1200" b="0" i="0" kern="1200" dirty="0" smtClean="0">
                <a:solidFill>
                  <a:schemeClr val="tx1"/>
                </a:solidFill>
                <a:effectLst/>
                <a:latin typeface="+mn-lt"/>
                <a:ea typeface="+mn-ea"/>
                <a:cs typeface="+mn-cs"/>
              </a:rPr>
              <a:t>        Nombre del o los representantes legales debidamente inscritos en el registro mercantil.</a:t>
            </a:r>
            <a:r>
              <a:rPr lang="es-EC" dirty="0" smtClean="0"/>
              <a:t/>
            </a:r>
            <a:br>
              <a:rPr lang="es-EC" dirty="0" smtClean="0"/>
            </a:br>
            <a:r>
              <a:rPr lang="es-EC" dirty="0" smtClean="0"/>
              <a:t/>
            </a:r>
            <a:br>
              <a:rPr lang="es-EC" dirty="0" smtClean="0"/>
            </a:br>
            <a:endParaRPr lang="es-EC" dirty="0"/>
          </a:p>
        </p:txBody>
      </p:sp>
      <p:sp>
        <p:nvSpPr>
          <p:cNvPr id="4" name="3 Marcador de número de diapositiva"/>
          <p:cNvSpPr>
            <a:spLocks noGrp="1"/>
          </p:cNvSpPr>
          <p:nvPr>
            <p:ph type="sldNum" sz="quarter" idx="10"/>
          </p:nvPr>
        </p:nvSpPr>
        <p:spPr/>
        <p:txBody>
          <a:bodyPr/>
          <a:lstStyle/>
          <a:p>
            <a:pPr>
              <a:defRPr/>
            </a:pPr>
            <a:fld id="{851A678F-4F74-4641-8EE3-098391E50A2A}" type="slidenum">
              <a:rPr lang="es-EC" smtClean="0"/>
              <a:pPr>
                <a:defRPr/>
              </a:pPr>
              <a:t>9</a:t>
            </a:fld>
            <a:endParaRPr lang="es-EC"/>
          </a:p>
        </p:txBody>
      </p:sp>
    </p:spTree>
    <p:extLst>
      <p:ext uri="{BB962C8B-B14F-4D97-AF65-F5344CB8AC3E}">
        <p14:creationId xmlns:p14="http://schemas.microsoft.com/office/powerpoint/2010/main" val="275436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tx1"/>
                </a:solidFill>
                <a:effectLst/>
                <a:latin typeface="+mn-lt"/>
                <a:ea typeface="+mn-ea"/>
                <a:cs typeface="+mn-cs"/>
              </a:rPr>
              <a:t>Ventanilla Única Ecuatoriana para el Comercio Exterior (</a:t>
            </a:r>
            <a:r>
              <a:rPr lang="es-ES" sz="1200" kern="1200" dirty="0" err="1" smtClean="0">
                <a:solidFill>
                  <a:schemeClr val="tx1"/>
                </a:solidFill>
                <a:effectLst/>
                <a:latin typeface="+mn-lt"/>
                <a:ea typeface="+mn-ea"/>
                <a:cs typeface="+mn-cs"/>
              </a:rPr>
              <a:t>VUE</a:t>
            </a:r>
            <a:r>
              <a:rPr lang="es-ES" sz="1200" kern="1200" dirty="0" smtClean="0">
                <a:solidFill>
                  <a:schemeClr val="tx1"/>
                </a:solidFill>
                <a:effectLst/>
                <a:latin typeface="+mn-lt"/>
                <a:ea typeface="+mn-ea"/>
                <a:cs typeface="+mn-cs"/>
              </a:rPr>
              <a:t>).</a:t>
            </a: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pPr>
              <a:defRPr/>
            </a:pPr>
            <a:fld id="{851A678F-4F74-4641-8EE3-098391E50A2A}" type="slidenum">
              <a:rPr lang="es-EC" smtClean="0"/>
              <a:pPr>
                <a:defRPr/>
              </a:pPr>
              <a:t>10</a:t>
            </a:fld>
            <a:endParaRPr lang="es-EC"/>
          </a:p>
        </p:txBody>
      </p:sp>
    </p:spTree>
    <p:extLst>
      <p:ext uri="{BB962C8B-B14F-4D97-AF65-F5344CB8AC3E}">
        <p14:creationId xmlns:p14="http://schemas.microsoft.com/office/powerpoint/2010/main" val="164414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25D2A24E-F1AB-4D97-8B0D-6AB418B54BAF}" type="datetime1">
              <a:rPr lang="es-EC" smtClean="0"/>
              <a:pPr>
                <a:defRPr/>
              </a:pPr>
              <a:t>17/12/2014</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F3FA375F-9796-4A97-81B8-1FFA0FF4CF07}" type="slidenum">
              <a:rPr lang="es-EC"/>
              <a:pPr>
                <a:defRPr/>
              </a:pPr>
              <a:t>‹#›</a:t>
            </a:fld>
            <a:endParaRPr lang="es-EC"/>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1F6BE20C-60DE-46D2-9FCC-5A6DC4F8E9F9}" type="datetime1">
              <a:rPr lang="es-EC" smtClean="0"/>
              <a:pPr>
                <a:defRPr/>
              </a:pPr>
              <a:t>17/12/2014</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8D6E2593-3675-4C86-A9C2-B7E74DCCE8B7}" type="slidenum">
              <a:rPr lang="es-EC"/>
              <a:pPr>
                <a:defRPr/>
              </a:pPr>
              <a:t>‹#›</a:t>
            </a:fld>
            <a:endParaRPr lang="es-EC"/>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D7A0EE14-60ED-4807-BFE6-DBDF5A03F110}" type="datetime1">
              <a:rPr lang="es-EC" smtClean="0"/>
              <a:pPr>
                <a:defRPr/>
              </a:pPr>
              <a:t>17/12/2014</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E8B9B429-8032-444B-A347-2B260603E9A2}" type="slidenum">
              <a:rPr lang="es-EC"/>
              <a:pPr>
                <a:defRPr/>
              </a:pPr>
              <a:t>‹#›</a:t>
            </a:fld>
            <a:endParaRPr lang="es-EC"/>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685B29BA-FD7E-46C1-BBBF-F4CDF9554ABE}" type="datetime1">
              <a:rPr lang="es-EC" smtClean="0"/>
              <a:pPr>
                <a:defRPr/>
              </a:pPr>
              <a:t>17/12/2014</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021921FC-3607-46F5-AE2D-F775109A4618}" type="slidenum">
              <a:rPr lang="es-EC"/>
              <a:pPr>
                <a:defRPr/>
              </a:pPr>
              <a:t>‹#›</a:t>
            </a:fld>
            <a:endParaRPr lang="es-EC"/>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1DF7E22-2120-44BE-B4E3-FA9C795DA0DF}" type="datetime1">
              <a:rPr lang="es-EC" smtClean="0"/>
              <a:pPr>
                <a:defRPr/>
              </a:pPr>
              <a:t>17/12/2014</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FDCF097E-7243-4A10-9330-F6F52434D339}" type="slidenum">
              <a:rPr lang="es-EC"/>
              <a:pPr>
                <a:defRPr/>
              </a:pPr>
              <a:t>‹#›</a:t>
            </a:fld>
            <a:endParaRPr lang="es-EC"/>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pPr>
              <a:defRPr/>
            </a:pPr>
            <a:fld id="{ED5671B7-749D-4763-BFF3-07FAE9AE9545}" type="datetime1">
              <a:rPr lang="es-EC" smtClean="0"/>
              <a:pPr>
                <a:defRPr/>
              </a:pPr>
              <a:t>17/12/2014</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63708998-0CC5-48AD-A6D0-D13275848E50}" type="slidenum">
              <a:rPr lang="es-EC"/>
              <a:pPr>
                <a:defRPr/>
              </a:pPr>
              <a:t>‹#›</a:t>
            </a:fld>
            <a:endParaRPr lang="es-EC"/>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pPr>
              <a:defRPr/>
            </a:pPr>
            <a:fld id="{B43ABDBC-2048-40BC-AF9D-02EBD9A7B757}" type="datetime1">
              <a:rPr lang="es-EC" smtClean="0"/>
              <a:pPr>
                <a:defRPr/>
              </a:pPr>
              <a:t>17/12/2014</a:t>
            </a:fld>
            <a:endParaRPr lang="es-EC"/>
          </a:p>
        </p:txBody>
      </p:sp>
      <p:sp>
        <p:nvSpPr>
          <p:cNvPr id="8" name="4 Marcador de pie de página"/>
          <p:cNvSpPr>
            <a:spLocks noGrp="1"/>
          </p:cNvSpPr>
          <p:nvPr>
            <p:ph type="ftr" sz="quarter" idx="11"/>
          </p:nvPr>
        </p:nvSpPr>
        <p:spPr/>
        <p:txBody>
          <a:bodyPr/>
          <a:lstStyle>
            <a:lvl1pPr>
              <a:defRPr/>
            </a:lvl1pPr>
          </a:lstStyle>
          <a:p>
            <a:pPr>
              <a:defRPr/>
            </a:pPr>
            <a:endParaRPr lang="es-EC"/>
          </a:p>
        </p:txBody>
      </p:sp>
      <p:sp>
        <p:nvSpPr>
          <p:cNvPr id="9" name="5 Marcador de número de diapositiva"/>
          <p:cNvSpPr>
            <a:spLocks noGrp="1"/>
          </p:cNvSpPr>
          <p:nvPr>
            <p:ph type="sldNum" sz="quarter" idx="12"/>
          </p:nvPr>
        </p:nvSpPr>
        <p:spPr/>
        <p:txBody>
          <a:bodyPr/>
          <a:lstStyle>
            <a:lvl1pPr>
              <a:defRPr/>
            </a:lvl1pPr>
          </a:lstStyle>
          <a:p>
            <a:pPr>
              <a:defRPr/>
            </a:pPr>
            <a:fld id="{559A7855-917A-4B88-B105-DC9F7948433E}" type="slidenum">
              <a:rPr lang="es-EC"/>
              <a:pPr>
                <a:defRPr/>
              </a:pPr>
              <a:t>‹#›</a:t>
            </a:fld>
            <a:endParaRPr lang="es-EC"/>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D54E5E3D-BFF9-430F-81A6-D618D6721455}" type="datetime1">
              <a:rPr lang="es-EC" smtClean="0"/>
              <a:pPr>
                <a:defRPr/>
              </a:pPr>
              <a:t>17/12/2014</a:t>
            </a:fld>
            <a:endParaRPr lang="es-EC"/>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pPr>
              <a:defRPr/>
            </a:pPr>
            <a:fld id="{4C9CBBCF-09AB-4EEE-A266-B8F16608077B}" type="slidenum">
              <a:rPr lang="es-EC"/>
              <a:pPr>
                <a:defRPr/>
              </a:pPr>
              <a:t>‹#›</a:t>
            </a:fld>
            <a:endParaRPr lang="es-EC"/>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854BDFA-564D-488D-8A63-A26614E8B71F}" type="datetime1">
              <a:rPr lang="es-EC" smtClean="0"/>
              <a:pPr>
                <a:defRPr/>
              </a:pPr>
              <a:t>17/12/2014</a:t>
            </a:fld>
            <a:endParaRPr lang="es-EC"/>
          </a:p>
        </p:txBody>
      </p:sp>
      <p:sp>
        <p:nvSpPr>
          <p:cNvPr id="3" name="4 Marcador de pie de página"/>
          <p:cNvSpPr>
            <a:spLocks noGrp="1"/>
          </p:cNvSpPr>
          <p:nvPr>
            <p:ph type="ftr" sz="quarter" idx="11"/>
          </p:nvPr>
        </p:nvSpPr>
        <p:spPr/>
        <p:txBody>
          <a:bodyPr/>
          <a:lstStyle>
            <a:lvl1pPr>
              <a:defRPr/>
            </a:lvl1pPr>
          </a:lstStyle>
          <a:p>
            <a:pPr>
              <a:defRPr/>
            </a:pPr>
            <a:endParaRPr lang="es-EC"/>
          </a:p>
        </p:txBody>
      </p:sp>
      <p:sp>
        <p:nvSpPr>
          <p:cNvPr id="4" name="5 Marcador de número de diapositiva"/>
          <p:cNvSpPr>
            <a:spLocks noGrp="1"/>
          </p:cNvSpPr>
          <p:nvPr>
            <p:ph type="sldNum" sz="quarter" idx="12"/>
          </p:nvPr>
        </p:nvSpPr>
        <p:spPr/>
        <p:txBody>
          <a:bodyPr/>
          <a:lstStyle>
            <a:lvl1pPr>
              <a:defRPr/>
            </a:lvl1pPr>
          </a:lstStyle>
          <a:p>
            <a:pPr>
              <a:defRPr/>
            </a:pPr>
            <a:fld id="{DDA330B3-19B5-448E-B6F5-70164710A507}" type="slidenum">
              <a:rPr lang="es-EC"/>
              <a:pPr>
                <a:defRPr/>
              </a:pPr>
              <a:t>‹#›</a:t>
            </a:fld>
            <a:endParaRPr lang="es-EC"/>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66CD8AF-891A-40FF-9FA1-AA1D67F19121}" type="datetime1">
              <a:rPr lang="es-EC" smtClean="0"/>
              <a:pPr>
                <a:defRPr/>
              </a:pPr>
              <a:t>17/12/2014</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5B58B764-6863-48C0-B036-965DA808306B}" type="slidenum">
              <a:rPr lang="es-EC"/>
              <a:pPr>
                <a:defRPr/>
              </a:pPr>
              <a:t>‹#›</a:t>
            </a:fld>
            <a:endParaRPr lang="es-EC"/>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C046DD8-2760-4F42-972C-E05562FEE3A6}" type="datetime1">
              <a:rPr lang="es-EC" smtClean="0"/>
              <a:pPr>
                <a:defRPr/>
              </a:pPr>
              <a:t>17/12/2014</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096138D1-0D78-4899-ACF4-AE452A8DB320}" type="slidenum">
              <a:rPr lang="es-EC"/>
              <a:pPr>
                <a:defRPr/>
              </a:pPr>
              <a:t>‹#›</a:t>
            </a:fld>
            <a:endParaRPr lang="es-EC"/>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C"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C33E470-3B62-4B1A-81CD-2570F279E934}" type="datetime1">
              <a:rPr lang="es-EC" smtClean="0"/>
              <a:pPr>
                <a:defRPr/>
              </a:pPr>
              <a:t>17/12/2014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3E33B48-591B-4E1D-AC6A-A660ED10A9ED}" type="slidenum">
              <a:rPr lang="es-EC"/>
              <a:pPr>
                <a:defRPr/>
              </a:pPr>
              <a:t>‹#›</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riuxy.garcia@pesca.gob.ec" TargetMode="External"/></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slide" Target="slide16.xml"/><Relationship Id="rId4" Type="http://schemas.openxmlformats.org/officeDocument/2006/relationships/diagramLayout" Target="../diagrams/layout2.xml"/><Relationship Id="rId9"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slide" Target="slide10.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3.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10 Imagen" descr="POWER POINT.jpg"/>
          <p:cNvPicPr>
            <a:picLocks noChangeAspect="1"/>
          </p:cNvPicPr>
          <p:nvPr/>
        </p:nvPicPr>
        <p:blipFill>
          <a:blip r:embed="rId3" cstate="print"/>
          <a:srcRect t="10101" r="8995"/>
          <a:stretch>
            <a:fillRect/>
          </a:stretch>
        </p:blipFill>
        <p:spPr bwMode="auto">
          <a:xfrm>
            <a:off x="0" y="-9525"/>
            <a:ext cx="9144000" cy="6867525"/>
          </a:xfrm>
          <a:prstGeom prst="rect">
            <a:avLst/>
          </a:prstGeom>
          <a:noFill/>
          <a:ln w="9525">
            <a:noFill/>
            <a:miter lim="800000"/>
            <a:headEnd/>
            <a:tailEnd/>
          </a:ln>
        </p:spPr>
      </p:pic>
      <p:sp>
        <p:nvSpPr>
          <p:cNvPr id="2051" name="7 CuadroTexto"/>
          <p:cNvSpPr txBox="1">
            <a:spLocks noChangeArrowheads="1"/>
          </p:cNvSpPr>
          <p:nvPr/>
        </p:nvSpPr>
        <p:spPr bwMode="auto">
          <a:xfrm>
            <a:off x="0" y="3429001"/>
            <a:ext cx="8820472" cy="2000548"/>
          </a:xfrm>
          <a:prstGeom prst="rect">
            <a:avLst/>
          </a:prstGeom>
          <a:noFill/>
          <a:ln w="9525">
            <a:noFill/>
            <a:miter lim="800000"/>
            <a:headEnd/>
            <a:tailEnd/>
          </a:ln>
        </p:spPr>
        <p:txBody>
          <a:bodyPr wrap="square">
            <a:spAutoFit/>
          </a:bodyPr>
          <a:lstStyle/>
          <a:p>
            <a:pPr algn="just"/>
            <a:endParaRPr lang="es-EC" sz="3600" b="1" dirty="0" smtClean="0">
              <a:solidFill>
                <a:schemeClr val="bg1"/>
              </a:solidFill>
              <a:latin typeface="Century" pitchFamily="18" charset="0"/>
            </a:endParaRPr>
          </a:p>
          <a:p>
            <a:pPr algn="r"/>
            <a:endParaRPr lang="es-EC" sz="1600" b="1" dirty="0" smtClean="0">
              <a:solidFill>
                <a:schemeClr val="bg1"/>
              </a:solidFill>
              <a:latin typeface="Century" pitchFamily="18" charset="0"/>
            </a:endParaRPr>
          </a:p>
          <a:p>
            <a:pPr algn="just"/>
            <a:endParaRPr lang="es-EC" sz="3600" b="1" dirty="0" smtClean="0">
              <a:solidFill>
                <a:schemeClr val="bg1"/>
              </a:solidFill>
              <a:latin typeface="Century" pitchFamily="18" charset="0"/>
            </a:endParaRPr>
          </a:p>
          <a:p>
            <a:pPr algn="just"/>
            <a:endParaRPr lang="es-EC" sz="3600" b="1" dirty="0">
              <a:solidFill>
                <a:schemeClr val="bg1"/>
              </a:solidFill>
              <a:latin typeface="Century" pitchFamily="18" charset="0"/>
            </a:endParaRPr>
          </a:p>
        </p:txBody>
      </p:sp>
      <p:sp>
        <p:nvSpPr>
          <p:cNvPr id="6" name="8 CuadroTexto"/>
          <p:cNvSpPr txBox="1">
            <a:spLocks noChangeArrowheads="1"/>
          </p:cNvSpPr>
          <p:nvPr/>
        </p:nvSpPr>
        <p:spPr bwMode="auto">
          <a:xfrm>
            <a:off x="3923928" y="5805264"/>
            <a:ext cx="5220072" cy="1169551"/>
          </a:xfrm>
          <a:prstGeom prst="rect">
            <a:avLst/>
          </a:prstGeom>
          <a:noFill/>
          <a:ln w="9525">
            <a:noFill/>
            <a:miter lim="800000"/>
            <a:headEnd/>
            <a:tailEnd/>
          </a:ln>
        </p:spPr>
        <p:txBody>
          <a:bodyPr wrap="square">
            <a:spAutoFit/>
          </a:bodyPr>
          <a:lstStyle/>
          <a:p>
            <a:pPr algn="ctr"/>
            <a:r>
              <a:rPr lang="es-EC" b="1" dirty="0" err="1" smtClean="0">
                <a:solidFill>
                  <a:schemeClr val="bg1"/>
                </a:solidFill>
                <a:latin typeface="Cambria" pitchFamily="18" charset="0"/>
              </a:rPr>
              <a:t>Blga</a:t>
            </a:r>
            <a:r>
              <a:rPr lang="es-EC" b="1" dirty="0" smtClean="0">
                <a:solidFill>
                  <a:schemeClr val="bg1"/>
                </a:solidFill>
                <a:latin typeface="Cambria" pitchFamily="18" charset="0"/>
              </a:rPr>
              <a:t>. </a:t>
            </a:r>
            <a:r>
              <a:rPr lang="es-EC" b="1" dirty="0" err="1" smtClean="0">
                <a:solidFill>
                  <a:schemeClr val="bg1"/>
                </a:solidFill>
                <a:latin typeface="Cambria" pitchFamily="18" charset="0"/>
              </a:rPr>
              <a:t>Mariuxy</a:t>
            </a:r>
            <a:r>
              <a:rPr lang="es-EC" b="1" dirty="0" smtClean="0">
                <a:solidFill>
                  <a:schemeClr val="bg1"/>
                </a:solidFill>
                <a:latin typeface="Cambria" pitchFamily="18" charset="0"/>
              </a:rPr>
              <a:t> García D</a:t>
            </a:r>
          </a:p>
          <a:p>
            <a:pPr algn="ctr"/>
            <a:r>
              <a:rPr lang="en-US" b="1" dirty="0">
                <a:solidFill>
                  <a:schemeClr val="bg1"/>
                </a:solidFill>
                <a:latin typeface="Cambria" pitchFamily="18" charset="0"/>
              </a:rPr>
              <a:t>Vice-ministry of Aquaculture and Fisheries</a:t>
            </a:r>
            <a:r>
              <a:rPr lang="es-EC" b="1" dirty="0" smtClean="0">
                <a:solidFill>
                  <a:schemeClr val="bg1"/>
                </a:solidFill>
                <a:latin typeface="Cambria" pitchFamily="18" charset="0"/>
              </a:rPr>
              <a:t> </a:t>
            </a:r>
            <a:endParaRPr lang="es-EC" b="1" dirty="0" smtClean="0">
              <a:solidFill>
                <a:schemeClr val="bg1"/>
              </a:solidFill>
              <a:latin typeface="Cambria" pitchFamily="18" charset="0"/>
            </a:endParaRPr>
          </a:p>
          <a:p>
            <a:pPr algn="ctr"/>
            <a:r>
              <a:rPr lang="es-EC" b="1" dirty="0" smtClean="0">
                <a:solidFill>
                  <a:schemeClr val="bg1"/>
                </a:solidFill>
                <a:latin typeface="Cambria" pitchFamily="18" charset="0"/>
                <a:hlinkClick r:id="rId4"/>
              </a:rPr>
              <a:t>mariuxy.garcia@pesca.gob.ec</a:t>
            </a:r>
            <a:r>
              <a:rPr lang="es-EC" b="1" dirty="0" smtClean="0">
                <a:solidFill>
                  <a:schemeClr val="bg1"/>
                </a:solidFill>
                <a:latin typeface="Cambria" pitchFamily="18" charset="0"/>
              </a:rPr>
              <a:t>  </a:t>
            </a:r>
          </a:p>
          <a:p>
            <a:pPr algn="ctr"/>
            <a:endParaRPr lang="es-EC" sz="1600" dirty="0" smtClean="0">
              <a:solidFill>
                <a:schemeClr val="bg1"/>
              </a:solidFill>
              <a:latin typeface="AR JULIAN" pitchFamily="2" charset="0"/>
            </a:endParaRPr>
          </a:p>
        </p:txBody>
      </p:sp>
      <p:sp>
        <p:nvSpPr>
          <p:cNvPr id="5" name="8 CuadroTexto"/>
          <p:cNvSpPr txBox="1">
            <a:spLocks noChangeArrowheads="1"/>
          </p:cNvSpPr>
          <p:nvPr/>
        </p:nvSpPr>
        <p:spPr bwMode="auto">
          <a:xfrm>
            <a:off x="395536" y="3501008"/>
            <a:ext cx="8424936" cy="1446550"/>
          </a:xfrm>
          <a:prstGeom prst="rect">
            <a:avLst/>
          </a:prstGeom>
          <a:noFill/>
          <a:ln w="9525">
            <a:noFill/>
            <a:miter lim="800000"/>
            <a:headEnd/>
            <a:tailEnd/>
          </a:ln>
        </p:spPr>
        <p:txBody>
          <a:bodyPr wrap="square">
            <a:spAutoFit/>
          </a:bodyPr>
          <a:lstStyle/>
          <a:p>
            <a:pPr algn="just"/>
            <a:r>
              <a:rPr lang="en-US" sz="2400" b="1" dirty="0">
                <a:solidFill>
                  <a:schemeClr val="bg1"/>
                </a:solidFill>
                <a:latin typeface="Cambria" pitchFamily="18" charset="0"/>
              </a:rPr>
              <a:t>National Action Plan for the Conservation and Management </a:t>
            </a:r>
            <a:r>
              <a:rPr lang="en-US" sz="2400" b="1" dirty="0" smtClean="0">
                <a:solidFill>
                  <a:schemeClr val="bg1"/>
                </a:solidFill>
                <a:latin typeface="Cambria" pitchFamily="18" charset="0"/>
              </a:rPr>
              <a:t>of Ecuador’s </a:t>
            </a:r>
            <a:r>
              <a:rPr lang="en-US" sz="2400" b="1" dirty="0">
                <a:solidFill>
                  <a:schemeClr val="bg1"/>
                </a:solidFill>
                <a:latin typeface="Cambria" pitchFamily="18" charset="0"/>
              </a:rPr>
              <a:t>Sharks</a:t>
            </a:r>
            <a:r>
              <a:rPr lang="es-EC" sz="2400" b="1" dirty="0" smtClean="0">
                <a:solidFill>
                  <a:schemeClr val="bg1"/>
                </a:solidFill>
                <a:latin typeface="Cambria" pitchFamily="18" charset="0"/>
              </a:rPr>
              <a:t> (PAT-EC).</a:t>
            </a:r>
          </a:p>
          <a:p>
            <a:pPr algn="just"/>
            <a:r>
              <a:rPr lang="en-US" sz="2400" b="1" dirty="0">
                <a:solidFill>
                  <a:schemeClr val="bg1"/>
                </a:solidFill>
                <a:latin typeface="Cambria" pitchFamily="18" charset="0"/>
              </a:rPr>
              <a:t>Traceability in Shark Fin </a:t>
            </a:r>
            <a:r>
              <a:rPr lang="en-US" sz="2400" b="1" dirty="0" smtClean="0">
                <a:solidFill>
                  <a:schemeClr val="bg1"/>
                </a:solidFill>
                <a:latin typeface="Cambria" pitchFamily="18" charset="0"/>
              </a:rPr>
              <a:t>Exports</a:t>
            </a:r>
            <a:endParaRPr lang="es-EC" sz="2400" b="1" dirty="0" smtClean="0">
              <a:solidFill>
                <a:schemeClr val="bg1"/>
              </a:solidFill>
              <a:latin typeface="Cambria" pitchFamily="18" charset="0"/>
            </a:endParaRPr>
          </a:p>
          <a:p>
            <a:pPr algn="r"/>
            <a:r>
              <a:rPr lang="es-EC" sz="1600" b="1" dirty="0" smtClean="0">
                <a:solidFill>
                  <a:schemeClr val="bg1"/>
                </a:solidFill>
                <a:latin typeface="Cambria" pitchFamily="18" charset="0"/>
              </a:rPr>
              <a:t>Santa Martha, </a:t>
            </a:r>
            <a:r>
              <a:rPr lang="es-EC" sz="1600" b="1" dirty="0" err="1" smtClean="0">
                <a:solidFill>
                  <a:schemeClr val="bg1"/>
                </a:solidFill>
                <a:latin typeface="Cambria" pitchFamily="18" charset="0"/>
              </a:rPr>
              <a:t>November</a:t>
            </a:r>
            <a:r>
              <a:rPr lang="es-EC" sz="1600" b="1" dirty="0" smtClean="0">
                <a:solidFill>
                  <a:schemeClr val="bg1"/>
                </a:solidFill>
                <a:latin typeface="Cambria" pitchFamily="18" charset="0"/>
              </a:rPr>
              <a:t> 25-27, 2014</a:t>
            </a:r>
            <a:endParaRPr lang="es-EC" sz="1400" dirty="0" smtClean="0">
              <a:solidFill>
                <a:schemeClr val="bg1"/>
              </a:solidFill>
              <a:latin typeface="AR JULIAN" pitchFamily="2"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274638"/>
            <a:ext cx="5915000" cy="850106"/>
          </a:xfrm>
        </p:spPr>
        <p:txBody>
          <a:bodyPr/>
          <a:lstStyle/>
          <a:p>
            <a:r>
              <a:rPr lang="es-EC" b="1" dirty="0" err="1" smtClean="0">
                <a:solidFill>
                  <a:srgbClr val="160AB6"/>
                </a:solidFill>
                <a:latin typeface="Cambria" pitchFamily="18" charset="0"/>
              </a:rPr>
              <a:t>Exporting</a:t>
            </a:r>
            <a:r>
              <a:rPr lang="es-EC" b="1" dirty="0" smtClean="0">
                <a:solidFill>
                  <a:srgbClr val="160AB6"/>
                </a:solidFill>
                <a:latin typeface="Cambria" pitchFamily="18" charset="0"/>
              </a:rPr>
              <a:t> </a:t>
            </a:r>
            <a:r>
              <a:rPr lang="es-EC" b="1" dirty="0" err="1" smtClean="0">
                <a:solidFill>
                  <a:srgbClr val="160AB6"/>
                </a:solidFill>
                <a:latin typeface="Cambria" pitchFamily="18" charset="0"/>
              </a:rPr>
              <a:t>Process</a:t>
            </a:r>
            <a:r>
              <a:rPr lang="es-EC" b="1" dirty="0" smtClean="0">
                <a:solidFill>
                  <a:srgbClr val="160AB6"/>
                </a:solidFill>
                <a:latin typeface="Cambria" pitchFamily="18" charset="0"/>
              </a:rPr>
              <a:t> </a:t>
            </a:r>
            <a:endParaRPr lang="es-EC" dirty="0">
              <a:latin typeface="Cambria" panose="02040503050406030204" pitchFamily="18"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588096908"/>
              </p:ext>
            </p:extLst>
          </p:nvPr>
        </p:nvGraphicFramePr>
        <p:xfrm>
          <a:off x="457200" y="1196752"/>
          <a:ext cx="8686800" cy="492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fecha"/>
          <p:cNvSpPr>
            <a:spLocks noGrp="1"/>
          </p:cNvSpPr>
          <p:nvPr>
            <p:ph type="dt" sz="half" idx="10"/>
          </p:nvPr>
        </p:nvSpPr>
        <p:spPr/>
        <p:txBody>
          <a:bodyPr/>
          <a:lstStyle/>
          <a:p>
            <a:pPr>
              <a:defRPr/>
            </a:pPr>
            <a:fld id="{685B29BA-FD7E-46C1-BBBF-F4CDF9554ABE}" type="datetime1">
              <a:rPr lang="es-EC" smtClean="0"/>
              <a:pPr>
                <a:defRPr/>
              </a:pPr>
              <a:t>17/12/2014</a:t>
            </a:fld>
            <a:endParaRPr lang="es-EC"/>
          </a:p>
        </p:txBody>
      </p:sp>
      <p:sp>
        <p:nvSpPr>
          <p:cNvPr id="5" name="4 Marcador de número de diapositiva"/>
          <p:cNvSpPr>
            <a:spLocks noGrp="1"/>
          </p:cNvSpPr>
          <p:nvPr>
            <p:ph type="sldNum" sz="quarter" idx="12"/>
          </p:nvPr>
        </p:nvSpPr>
        <p:spPr/>
        <p:txBody>
          <a:bodyPr/>
          <a:lstStyle/>
          <a:p>
            <a:pPr>
              <a:defRPr/>
            </a:pPr>
            <a:fld id="{021921FC-3607-46F5-AE2D-F775109A4618}" type="slidenum">
              <a:rPr lang="es-EC" smtClean="0"/>
              <a:pPr>
                <a:defRPr/>
              </a:pPr>
              <a:t>10</a:t>
            </a:fld>
            <a:endParaRPr lang="es-EC"/>
          </a:p>
        </p:txBody>
      </p:sp>
      <p:sp>
        <p:nvSpPr>
          <p:cNvPr id="10" name="9 Botón de acción: Hacia delante o Siguiente">
            <a:hlinkClick r:id="rId8" action="ppaction://hlinksldjump" highlightClick="1"/>
          </p:cNvPr>
          <p:cNvSpPr/>
          <p:nvPr/>
        </p:nvSpPr>
        <p:spPr>
          <a:xfrm>
            <a:off x="5220072" y="5589240"/>
            <a:ext cx="288032" cy="2160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Botón de acción: Final">
            <a:hlinkClick r:id="rId9" action="ppaction://hlinksldjump" highlightClick="1"/>
          </p:cNvPr>
          <p:cNvSpPr/>
          <p:nvPr/>
        </p:nvSpPr>
        <p:spPr>
          <a:xfrm>
            <a:off x="1691680" y="2204864"/>
            <a:ext cx="288032" cy="21602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Botón de acción: Hacia delante o Siguiente">
            <a:hlinkClick r:id="rId10" action="ppaction://hlinksldjump" highlightClick="1"/>
          </p:cNvPr>
          <p:cNvSpPr/>
          <p:nvPr/>
        </p:nvSpPr>
        <p:spPr>
          <a:xfrm>
            <a:off x="7380312" y="5805264"/>
            <a:ext cx="288032" cy="2160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92002865"/>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067944" y="188640"/>
            <a:ext cx="4618856" cy="1143000"/>
          </a:xfrm>
        </p:spPr>
        <p:txBody>
          <a:bodyPr/>
          <a:lstStyle/>
          <a:p>
            <a:r>
              <a:rPr lang="es-EC" sz="3600" b="1" dirty="0" err="1" smtClean="0">
                <a:solidFill>
                  <a:srgbClr val="160AB6"/>
                </a:solidFill>
                <a:latin typeface="Cambria" pitchFamily="18" charset="0"/>
              </a:rPr>
              <a:t>Inspections</a:t>
            </a:r>
            <a:endParaRPr lang="es-EC" sz="3600" b="1" dirty="0">
              <a:solidFill>
                <a:srgbClr val="160AB6"/>
              </a:solidFill>
              <a:latin typeface="Cambria" pitchFamily="18" charset="0"/>
            </a:endParaRPr>
          </a:p>
        </p:txBody>
      </p:sp>
      <p:sp>
        <p:nvSpPr>
          <p:cNvPr id="6" name="5 Marcador de contenido"/>
          <p:cNvSpPr>
            <a:spLocks noGrp="1"/>
          </p:cNvSpPr>
          <p:nvPr>
            <p:ph sz="half" idx="2"/>
          </p:nvPr>
        </p:nvSpPr>
        <p:spPr/>
        <p:txBody>
          <a:bodyPr/>
          <a:lstStyle/>
          <a:p>
            <a:endParaRPr lang="es-EC" dirty="0"/>
          </a:p>
        </p:txBody>
      </p:sp>
      <p:pic>
        <p:nvPicPr>
          <p:cNvPr id="8194" name="Picture 2" descr="C:\Users\JIMMY MARTINEZ\Desktop\JULY\DSCF0053.JPG"/>
          <p:cNvPicPr>
            <a:picLocks noGrp="1" noChangeAspect="1" noChangeArrowheads="1"/>
          </p:cNvPicPr>
          <p:nvPr>
            <p:ph sz="half" idx="1"/>
          </p:nvPr>
        </p:nvPicPr>
        <p:blipFill>
          <a:blip r:embed="rId2" cstate="print"/>
          <a:srcRect/>
          <a:stretch>
            <a:fillRect/>
          </a:stretch>
        </p:blipFill>
        <p:spPr bwMode="auto">
          <a:xfrm>
            <a:off x="395536" y="1196752"/>
            <a:ext cx="3648405"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5" name="Picture 3" descr="C:\Users\JIMMY MARTINEZ\Desktop\JULY\IMG_3845.JPG"/>
          <p:cNvPicPr>
            <a:picLocks noChangeAspect="1" noChangeArrowheads="1"/>
          </p:cNvPicPr>
          <p:nvPr/>
        </p:nvPicPr>
        <p:blipFill>
          <a:blip r:embed="rId3" cstate="print"/>
          <a:srcRect/>
          <a:stretch>
            <a:fillRect/>
          </a:stretch>
        </p:blipFill>
        <p:spPr bwMode="auto">
          <a:xfrm>
            <a:off x="5508104" y="1240393"/>
            <a:ext cx="3312368" cy="3964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Marcador de fecha"/>
          <p:cNvSpPr>
            <a:spLocks noGrp="1"/>
          </p:cNvSpPr>
          <p:nvPr>
            <p:ph type="dt" sz="half" idx="10"/>
          </p:nvPr>
        </p:nvSpPr>
        <p:spPr/>
        <p:txBody>
          <a:bodyPr/>
          <a:lstStyle/>
          <a:p>
            <a:pPr>
              <a:defRPr/>
            </a:pPr>
            <a:fld id="{237BE849-F6E9-4BDA-9174-83E6237CFCCB}" type="datetime1">
              <a:rPr lang="es-EC" smtClean="0"/>
              <a:pPr>
                <a:defRPr/>
              </a:pPr>
              <a:t>17/12/2014</a:t>
            </a:fld>
            <a:endParaRPr lang="es-EC"/>
          </a:p>
        </p:txBody>
      </p:sp>
      <p:sp>
        <p:nvSpPr>
          <p:cNvPr id="8" name="7 Marcador de número de diapositiva"/>
          <p:cNvSpPr>
            <a:spLocks noGrp="1"/>
          </p:cNvSpPr>
          <p:nvPr>
            <p:ph type="sldNum" sz="quarter" idx="12"/>
          </p:nvPr>
        </p:nvSpPr>
        <p:spPr/>
        <p:txBody>
          <a:bodyPr/>
          <a:lstStyle/>
          <a:p>
            <a:pPr>
              <a:defRPr/>
            </a:pPr>
            <a:fld id="{63708998-0CC5-48AD-A6D0-D13275848E50}" type="slidenum">
              <a:rPr lang="es-EC" smtClean="0"/>
              <a:pPr>
                <a:defRPr/>
              </a:pPr>
              <a:t>11</a:t>
            </a:fld>
            <a:endParaRPr lang="es-EC"/>
          </a:p>
        </p:txBody>
      </p:sp>
      <p:pic>
        <p:nvPicPr>
          <p:cNvPr id="8196" name="Picture 4" descr="C:\Users\JIMMY MARTINEZ\Desktop\JULY\IMG_3104.JPG"/>
          <p:cNvPicPr>
            <a:picLocks noChangeAspect="1" noChangeArrowheads="1"/>
          </p:cNvPicPr>
          <p:nvPr/>
        </p:nvPicPr>
        <p:blipFill>
          <a:blip r:embed="rId4" cstate="print"/>
          <a:srcRect/>
          <a:stretch>
            <a:fillRect/>
          </a:stretch>
        </p:blipFill>
        <p:spPr bwMode="auto">
          <a:xfrm>
            <a:off x="1907704" y="3789040"/>
            <a:ext cx="3744416" cy="2808312"/>
          </a:xfrm>
          <a:prstGeom prst="rect">
            <a:avLst/>
          </a:prstGeom>
          <a:noFill/>
        </p:spPr>
      </p:pic>
      <p:sp>
        <p:nvSpPr>
          <p:cNvPr id="2" name="1 Botón de acción: Hacia delante o Siguiente">
            <a:hlinkClick r:id="rId5" action="ppaction://hlinksldjump" highlightClick="1"/>
          </p:cNvPr>
          <p:cNvSpPr/>
          <p:nvPr/>
        </p:nvSpPr>
        <p:spPr>
          <a:xfrm>
            <a:off x="5364088" y="6309320"/>
            <a:ext cx="288032"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ircle(in)">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circle(in)">
                                      <p:cBhvr>
                                        <p:cTn id="17" dur="2000"/>
                                        <p:tgtEl>
                                          <p:spTgt spid="819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circle(in)">
                                      <p:cBhvr>
                                        <p:cTn id="22"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03848" y="274638"/>
            <a:ext cx="5482952" cy="1143000"/>
          </a:xfrm>
        </p:spPr>
        <p:txBody>
          <a:bodyPr/>
          <a:lstStyle/>
          <a:p>
            <a:r>
              <a:rPr lang="es-EC" b="1" dirty="0" err="1" smtClean="0">
                <a:solidFill>
                  <a:srgbClr val="160AB6"/>
                </a:solidFill>
                <a:latin typeface="Cambria" pitchFamily="18" charset="0"/>
              </a:rPr>
              <a:t>Ecuapass</a:t>
            </a:r>
            <a:endParaRPr lang="es-EC" b="1" dirty="0">
              <a:solidFill>
                <a:srgbClr val="160AB6"/>
              </a:solidFill>
              <a:latin typeface="Cambria" pitchFamily="18" charset="0"/>
            </a:endParaRPr>
          </a:p>
        </p:txBody>
      </p:sp>
      <p:sp>
        <p:nvSpPr>
          <p:cNvPr id="5" name="4 Marcador de fecha"/>
          <p:cNvSpPr>
            <a:spLocks noGrp="1"/>
          </p:cNvSpPr>
          <p:nvPr>
            <p:ph type="dt" sz="half" idx="10"/>
          </p:nvPr>
        </p:nvSpPr>
        <p:spPr/>
        <p:txBody>
          <a:bodyPr/>
          <a:lstStyle/>
          <a:p>
            <a:pPr>
              <a:defRPr/>
            </a:pPr>
            <a:fld id="{ED5671B7-749D-4763-BFF3-07FAE9AE9545}" type="datetime1">
              <a:rPr lang="es-EC" smtClean="0"/>
              <a:pPr>
                <a:defRPr/>
              </a:pPr>
              <a:t>17/12/2014</a:t>
            </a:fld>
            <a:endParaRPr lang="es-EC"/>
          </a:p>
        </p:txBody>
      </p:sp>
      <p:sp>
        <p:nvSpPr>
          <p:cNvPr id="6" name="5 Marcador de número de diapositiva"/>
          <p:cNvSpPr>
            <a:spLocks noGrp="1"/>
          </p:cNvSpPr>
          <p:nvPr>
            <p:ph type="sldNum" sz="quarter" idx="12"/>
          </p:nvPr>
        </p:nvSpPr>
        <p:spPr/>
        <p:txBody>
          <a:bodyPr/>
          <a:lstStyle/>
          <a:p>
            <a:pPr>
              <a:defRPr/>
            </a:pPr>
            <a:fld id="{63708998-0CC5-48AD-A6D0-D13275848E50}" type="slidenum">
              <a:rPr lang="es-EC" smtClean="0"/>
              <a:pPr>
                <a:defRPr/>
              </a:pPr>
              <a:t>12</a:t>
            </a:fld>
            <a:endParaRPr lang="es-EC"/>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7344815" cy="465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523209"/>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3808" y="274638"/>
            <a:ext cx="5842992"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s-ES" sz="3600" b="1" dirty="0" smtClean="0">
                <a:solidFill>
                  <a:srgbClr val="160AB6"/>
                </a:solidFill>
                <a:latin typeface="Cambria" pitchFamily="18" charset="0"/>
              </a:rPr>
              <a:t>VUE portal </a:t>
            </a:r>
            <a:r>
              <a:rPr lang="es-ES" sz="3600" b="1" dirty="0" err="1" smtClean="0">
                <a:solidFill>
                  <a:srgbClr val="160AB6"/>
                </a:solidFill>
                <a:latin typeface="Cambria" pitchFamily="18" charset="0"/>
              </a:rPr>
              <a:t>main</a:t>
            </a:r>
            <a:r>
              <a:rPr lang="es-ES" sz="3600" b="1" dirty="0" smtClean="0">
                <a:solidFill>
                  <a:srgbClr val="160AB6"/>
                </a:solidFill>
                <a:latin typeface="Cambria" pitchFamily="18" charset="0"/>
              </a:rPr>
              <a:t> page </a:t>
            </a:r>
            <a:r>
              <a:rPr lang="es-ES" sz="3600" b="1" dirty="0" err="1" smtClean="0">
                <a:solidFill>
                  <a:srgbClr val="160AB6"/>
                </a:solidFill>
                <a:latin typeface="Cambria" pitchFamily="18" charset="0"/>
              </a:rPr>
              <a:t>structure</a:t>
            </a:r>
            <a:endParaRPr lang="es-EC" sz="3600" b="1" dirty="0">
              <a:solidFill>
                <a:srgbClr val="160AB6"/>
              </a:solidFill>
              <a:latin typeface="Cambria" pitchFamily="18" charset="0"/>
            </a:endParaRPr>
          </a:p>
        </p:txBody>
      </p:sp>
      <p:sp>
        <p:nvSpPr>
          <p:cNvPr id="3" name="2 Marcador de contenido"/>
          <p:cNvSpPr>
            <a:spLocks noGrp="1"/>
          </p:cNvSpPr>
          <p:nvPr>
            <p:ph idx="1"/>
          </p:nvPr>
        </p:nvSpPr>
        <p:spPr/>
        <p:txBody>
          <a:bodyPr/>
          <a:lstStyle/>
          <a:p>
            <a:endParaRPr lang="es-EC"/>
          </a:p>
        </p:txBody>
      </p:sp>
      <p:sp>
        <p:nvSpPr>
          <p:cNvPr id="4" name="3 Marcador de fecha"/>
          <p:cNvSpPr>
            <a:spLocks noGrp="1"/>
          </p:cNvSpPr>
          <p:nvPr>
            <p:ph type="dt" sz="half" idx="10"/>
          </p:nvPr>
        </p:nvSpPr>
        <p:spPr/>
        <p:txBody>
          <a:bodyPr/>
          <a:lstStyle/>
          <a:p>
            <a:pPr>
              <a:defRPr/>
            </a:pPr>
            <a:fld id="{685B29BA-FD7E-46C1-BBBF-F4CDF9554ABE}" type="datetime1">
              <a:rPr lang="es-EC" smtClean="0"/>
              <a:pPr>
                <a:defRPr/>
              </a:pPr>
              <a:t>17/12/2014</a:t>
            </a:fld>
            <a:endParaRPr lang="es-EC"/>
          </a:p>
        </p:txBody>
      </p:sp>
      <p:sp>
        <p:nvSpPr>
          <p:cNvPr id="5" name="4 Marcador de número de diapositiva"/>
          <p:cNvSpPr>
            <a:spLocks noGrp="1"/>
          </p:cNvSpPr>
          <p:nvPr>
            <p:ph type="sldNum" sz="quarter" idx="12"/>
          </p:nvPr>
        </p:nvSpPr>
        <p:spPr/>
        <p:txBody>
          <a:bodyPr/>
          <a:lstStyle/>
          <a:p>
            <a:pPr>
              <a:defRPr/>
            </a:pPr>
            <a:fld id="{021921FC-3607-46F5-AE2D-F775109A4618}" type="slidenum">
              <a:rPr lang="es-EC" smtClean="0"/>
              <a:pPr>
                <a:defRPr/>
              </a:pPr>
              <a:t>13</a:t>
            </a:fld>
            <a:endParaRPr lang="es-EC"/>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704855" cy="4608511"/>
          </a:xfrm>
          <a:prstGeom prst="rect">
            <a:avLst/>
          </a:prstGeom>
          <a:noFill/>
          <a:ln>
            <a:noFill/>
          </a:ln>
        </p:spPr>
      </p:pic>
    </p:spTree>
    <p:extLst>
      <p:ext uri="{BB962C8B-B14F-4D97-AF65-F5344CB8AC3E}">
        <p14:creationId xmlns:p14="http://schemas.microsoft.com/office/powerpoint/2010/main" val="1701249624"/>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Marcador de fecha"/>
          <p:cNvSpPr>
            <a:spLocks noGrp="1"/>
          </p:cNvSpPr>
          <p:nvPr>
            <p:ph type="dt" sz="half" idx="10"/>
          </p:nvPr>
        </p:nvSpPr>
        <p:spPr/>
        <p:txBody>
          <a:bodyPr/>
          <a:lstStyle/>
          <a:p>
            <a:pPr>
              <a:defRPr/>
            </a:pPr>
            <a:fld id="{685B29BA-FD7E-46C1-BBBF-F4CDF9554ABE}" type="datetime1">
              <a:rPr lang="es-EC" smtClean="0"/>
              <a:pPr>
                <a:defRPr/>
              </a:pPr>
              <a:t>17/12/2014</a:t>
            </a:fld>
            <a:endParaRPr lang="es-EC"/>
          </a:p>
        </p:txBody>
      </p:sp>
      <p:sp>
        <p:nvSpPr>
          <p:cNvPr id="5" name="4 Marcador de número de diapositiva"/>
          <p:cNvSpPr>
            <a:spLocks noGrp="1"/>
          </p:cNvSpPr>
          <p:nvPr>
            <p:ph type="sldNum" sz="quarter" idx="12"/>
          </p:nvPr>
        </p:nvSpPr>
        <p:spPr/>
        <p:txBody>
          <a:bodyPr/>
          <a:lstStyle/>
          <a:p>
            <a:pPr>
              <a:defRPr/>
            </a:pPr>
            <a:fld id="{021921FC-3607-46F5-AE2D-F775109A4618}" type="slidenum">
              <a:rPr lang="es-EC" smtClean="0"/>
              <a:pPr>
                <a:defRPr/>
              </a:pPr>
              <a:t>14</a:t>
            </a:fld>
            <a:endParaRPr lang="es-EC"/>
          </a:p>
        </p:txBody>
      </p:sp>
      <p:pic>
        <p:nvPicPr>
          <p:cNvPr id="6" name="5 Marcador de contenido"/>
          <p:cNvPicPr>
            <a:picLocks noGrp="1"/>
          </p:cNvPicPr>
          <p:nvPr>
            <p:ph idx="1"/>
          </p:nvPr>
        </p:nvPicPr>
        <p:blipFill>
          <a:blip r:embed="rId3"/>
          <a:srcRect/>
          <a:stretch>
            <a:fillRect/>
          </a:stretch>
        </p:blipFill>
        <p:spPr bwMode="auto">
          <a:xfrm>
            <a:off x="539552" y="1556792"/>
            <a:ext cx="8229600" cy="651760"/>
          </a:xfrm>
          <a:prstGeom prst="rect">
            <a:avLst/>
          </a:prstGeom>
          <a:noFill/>
          <a:ln w="9525">
            <a:noFill/>
            <a:miter lim="800000"/>
            <a:headEnd/>
            <a:tailEnd/>
          </a:ln>
        </p:spPr>
      </p:pic>
      <p:pic>
        <p:nvPicPr>
          <p:cNvPr id="7" name="6 Imagen"/>
          <p:cNvPicPr/>
          <p:nvPr/>
        </p:nvPicPr>
        <p:blipFill>
          <a:blip r:embed="rId4"/>
          <a:stretch>
            <a:fillRect/>
          </a:stretch>
        </p:blipFill>
        <p:spPr>
          <a:xfrm>
            <a:off x="542568" y="2347744"/>
            <a:ext cx="8208912" cy="1651620"/>
          </a:xfrm>
          <a:prstGeom prst="rect">
            <a:avLst/>
          </a:prstGeom>
        </p:spPr>
      </p:pic>
      <p:pic>
        <p:nvPicPr>
          <p:cNvPr id="8" name="7 Imagen"/>
          <p:cNvPicPr/>
          <p:nvPr/>
        </p:nvPicPr>
        <p:blipFill>
          <a:blip r:embed="rId5"/>
          <a:srcRect/>
          <a:stretch>
            <a:fillRect/>
          </a:stretch>
        </p:blipFill>
        <p:spPr bwMode="auto">
          <a:xfrm>
            <a:off x="542568" y="4148137"/>
            <a:ext cx="8208912" cy="1438275"/>
          </a:xfrm>
          <a:prstGeom prst="rect">
            <a:avLst/>
          </a:prstGeom>
          <a:noFill/>
          <a:ln w="9525">
            <a:noFill/>
            <a:miter lim="800000"/>
            <a:headEnd/>
            <a:tailEnd/>
          </a:ln>
        </p:spPr>
      </p:pic>
    </p:spTree>
    <p:extLst>
      <p:ext uri="{BB962C8B-B14F-4D97-AF65-F5344CB8AC3E}">
        <p14:creationId xmlns:p14="http://schemas.microsoft.com/office/powerpoint/2010/main" val="4190066824"/>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4" name="3 Marcador de fecha"/>
          <p:cNvSpPr>
            <a:spLocks noGrp="1"/>
          </p:cNvSpPr>
          <p:nvPr>
            <p:ph type="dt" sz="half" idx="10"/>
          </p:nvPr>
        </p:nvSpPr>
        <p:spPr/>
        <p:txBody>
          <a:bodyPr/>
          <a:lstStyle/>
          <a:p>
            <a:pPr>
              <a:defRPr/>
            </a:pPr>
            <a:fld id="{685B29BA-FD7E-46C1-BBBF-F4CDF9554ABE}" type="datetime1">
              <a:rPr lang="es-EC" smtClean="0"/>
              <a:pPr>
                <a:defRPr/>
              </a:pPr>
              <a:t>17/12/2014</a:t>
            </a:fld>
            <a:endParaRPr lang="es-EC"/>
          </a:p>
        </p:txBody>
      </p:sp>
      <p:sp>
        <p:nvSpPr>
          <p:cNvPr id="5" name="4 Marcador de número de diapositiva"/>
          <p:cNvSpPr>
            <a:spLocks noGrp="1"/>
          </p:cNvSpPr>
          <p:nvPr>
            <p:ph type="sldNum" sz="quarter" idx="12"/>
          </p:nvPr>
        </p:nvSpPr>
        <p:spPr/>
        <p:txBody>
          <a:bodyPr/>
          <a:lstStyle/>
          <a:p>
            <a:pPr>
              <a:defRPr/>
            </a:pPr>
            <a:fld id="{021921FC-3607-46F5-AE2D-F775109A4618}" type="slidenum">
              <a:rPr lang="es-EC" smtClean="0"/>
              <a:pPr>
                <a:defRPr/>
              </a:pPr>
              <a:t>15</a:t>
            </a:fld>
            <a:endParaRPr lang="es-EC"/>
          </a:p>
        </p:txBody>
      </p:sp>
      <p:pic>
        <p:nvPicPr>
          <p:cNvPr id="6" name="5 Marcador de contenido"/>
          <p:cNvPicPr>
            <a:picLocks noGrp="1"/>
          </p:cNvPicPr>
          <p:nvPr>
            <p:ph idx="1"/>
          </p:nvPr>
        </p:nvPicPr>
        <p:blipFill>
          <a:blip r:embed="rId3"/>
          <a:srcRect/>
          <a:stretch>
            <a:fillRect/>
          </a:stretch>
        </p:blipFill>
        <p:spPr bwMode="auto">
          <a:xfrm>
            <a:off x="395536" y="1556792"/>
            <a:ext cx="8229600" cy="934934"/>
          </a:xfrm>
          <a:prstGeom prst="rect">
            <a:avLst/>
          </a:prstGeom>
          <a:noFill/>
          <a:ln w="9525">
            <a:noFill/>
            <a:miter lim="800000"/>
            <a:headEnd/>
            <a:tailEnd/>
          </a:ln>
        </p:spPr>
      </p:pic>
      <p:pic>
        <p:nvPicPr>
          <p:cNvPr id="7" name="6 Imagen"/>
          <p:cNvPicPr/>
          <p:nvPr/>
        </p:nvPicPr>
        <p:blipFill>
          <a:blip r:embed="rId4"/>
          <a:srcRect/>
          <a:stretch>
            <a:fillRect/>
          </a:stretch>
        </p:blipFill>
        <p:spPr bwMode="auto">
          <a:xfrm>
            <a:off x="467544" y="2564905"/>
            <a:ext cx="8136904" cy="1249858"/>
          </a:xfrm>
          <a:prstGeom prst="rect">
            <a:avLst/>
          </a:prstGeom>
          <a:noFill/>
          <a:ln w="9525">
            <a:noFill/>
            <a:miter lim="800000"/>
            <a:headEnd/>
            <a:tailEnd/>
          </a:ln>
        </p:spPr>
      </p:pic>
      <p:pic>
        <p:nvPicPr>
          <p:cNvPr id="8" name="7 Imagen"/>
          <p:cNvPicPr/>
          <p:nvPr/>
        </p:nvPicPr>
        <p:blipFill>
          <a:blip r:embed="rId5"/>
          <a:srcRect/>
          <a:stretch>
            <a:fillRect/>
          </a:stretch>
        </p:blipFill>
        <p:spPr bwMode="auto">
          <a:xfrm>
            <a:off x="467544" y="3865246"/>
            <a:ext cx="8136904" cy="2466975"/>
          </a:xfrm>
          <a:prstGeom prst="rect">
            <a:avLst/>
          </a:prstGeom>
          <a:noFill/>
          <a:ln w="9525">
            <a:noFill/>
            <a:miter lim="800000"/>
            <a:headEnd/>
            <a:tailEnd/>
          </a:ln>
        </p:spPr>
      </p:pic>
      <p:sp>
        <p:nvSpPr>
          <p:cNvPr id="9" name="8 Botón de acción: Hacia delante o Siguiente">
            <a:hlinkClick r:id="rId6" action="ppaction://hlinksldjump" highlightClick="1"/>
          </p:cNvPr>
          <p:cNvSpPr/>
          <p:nvPr/>
        </p:nvSpPr>
        <p:spPr>
          <a:xfrm>
            <a:off x="7380312" y="6453336"/>
            <a:ext cx="288032" cy="144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50414213"/>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C" dirty="0" err="1" smtClean="0"/>
              <a:t>Th</a:t>
            </a:r>
            <a:r>
              <a:rPr lang="es-EC" dirty="0" err="1" smtClean="0"/>
              <a:t>ank</a:t>
            </a:r>
            <a:r>
              <a:rPr lang="es-EC" dirty="0" smtClean="0"/>
              <a:t> </a:t>
            </a:r>
            <a:r>
              <a:rPr lang="es-EC" dirty="0" err="1" smtClean="0"/>
              <a:t>You</a:t>
            </a:r>
            <a:r>
              <a:rPr lang="es-EC" dirty="0" smtClean="0"/>
              <a:t>!</a:t>
            </a:r>
            <a:endParaRPr lang="es-EC" dirty="0"/>
          </a:p>
        </p:txBody>
      </p:sp>
      <p:sp>
        <p:nvSpPr>
          <p:cNvPr id="5" name="4 Subtítulo"/>
          <p:cNvSpPr>
            <a:spLocks noGrp="1"/>
          </p:cNvSpPr>
          <p:nvPr>
            <p:ph type="subTitle" idx="1"/>
          </p:nvPr>
        </p:nvSpPr>
        <p:spPr/>
        <p:txBody>
          <a:bodyPr/>
          <a:lstStyle/>
          <a:p>
            <a:endParaRPr lang="es-EC" dirty="0"/>
          </a:p>
        </p:txBody>
      </p:sp>
      <p:pic>
        <p:nvPicPr>
          <p:cNvPr id="19458" name="Picture 2" descr="C:\Users\JIMMY MARTINEZ\Desktop\gif tib\Peces-72.gif"/>
          <p:cNvPicPr>
            <a:picLocks noChangeAspect="1" noChangeArrowheads="1" noCrop="1"/>
          </p:cNvPicPr>
          <p:nvPr/>
        </p:nvPicPr>
        <p:blipFill>
          <a:blip r:embed="rId2" cstate="print"/>
          <a:srcRect/>
          <a:stretch>
            <a:fillRect/>
          </a:stretch>
        </p:blipFill>
        <p:spPr bwMode="auto">
          <a:xfrm>
            <a:off x="2195736" y="3789040"/>
            <a:ext cx="4216701" cy="1737792"/>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55776" y="1196752"/>
            <a:ext cx="3600400" cy="4985789"/>
          </a:xfrm>
          <a:prstGeom prst="rect">
            <a:avLst/>
          </a:prstGeom>
          <a:noFill/>
          <a:ln w="9525">
            <a:noFill/>
            <a:miter lim="800000"/>
            <a:headEnd/>
            <a:tailEnd/>
          </a:ln>
        </p:spPr>
      </p:pic>
      <p:sp>
        <p:nvSpPr>
          <p:cNvPr id="3" name="2 Marcador de fecha"/>
          <p:cNvSpPr>
            <a:spLocks noGrp="1"/>
          </p:cNvSpPr>
          <p:nvPr>
            <p:ph type="dt" sz="half" idx="10"/>
          </p:nvPr>
        </p:nvSpPr>
        <p:spPr/>
        <p:txBody>
          <a:bodyPr/>
          <a:lstStyle/>
          <a:p>
            <a:pPr>
              <a:defRPr/>
            </a:pPr>
            <a:fld id="{C51F417F-944B-4EBB-9D2D-0DBF59C2A607}" type="datetime1">
              <a:rPr lang="es-EC" smtClean="0"/>
              <a:pPr>
                <a:defRPr/>
              </a:pPr>
              <a:t>17/12/2014</a:t>
            </a:fld>
            <a:endParaRPr lang="es-EC"/>
          </a:p>
        </p:txBody>
      </p:sp>
      <p:sp>
        <p:nvSpPr>
          <p:cNvPr id="4" name="3 Marcador de número de diapositiva"/>
          <p:cNvSpPr>
            <a:spLocks noGrp="1"/>
          </p:cNvSpPr>
          <p:nvPr>
            <p:ph type="sldNum" sz="quarter" idx="12"/>
          </p:nvPr>
        </p:nvSpPr>
        <p:spPr/>
        <p:txBody>
          <a:bodyPr/>
          <a:lstStyle/>
          <a:p>
            <a:pPr>
              <a:defRPr/>
            </a:pPr>
            <a:fld id="{DDA330B3-19B5-448E-B6F5-70164710A507}" type="slidenum">
              <a:rPr lang="es-EC" smtClean="0"/>
              <a:pPr>
                <a:defRPr/>
              </a:pPr>
              <a:t>2</a:t>
            </a:fld>
            <a:endParaRPr lang="es-EC"/>
          </a:p>
        </p:txBody>
      </p:sp>
      <p:pic>
        <p:nvPicPr>
          <p:cNvPr id="2050" name="Picture 2" descr="C:\Users\JIMMY MARTINEZ\Desktop\gif tib\tiburon-019.gif"/>
          <p:cNvPicPr>
            <a:picLocks noChangeAspect="1" noChangeArrowheads="1" noCrop="1"/>
          </p:cNvPicPr>
          <p:nvPr/>
        </p:nvPicPr>
        <p:blipFill>
          <a:blip r:embed="rId4" cstate="print"/>
          <a:srcRect/>
          <a:stretch>
            <a:fillRect/>
          </a:stretch>
        </p:blipFill>
        <p:spPr bwMode="auto">
          <a:xfrm>
            <a:off x="7740352" y="5517232"/>
            <a:ext cx="952500" cy="88582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4067944" y="260649"/>
            <a:ext cx="4248472" cy="1152128"/>
          </a:xfrm>
        </p:spPr>
        <p:txBody>
          <a:bodyPr/>
          <a:lstStyle/>
          <a:p>
            <a:r>
              <a:rPr lang="es-EC" sz="3600" b="1" dirty="0" err="1" smtClean="0">
                <a:solidFill>
                  <a:srgbClr val="160AB6"/>
                </a:solidFill>
                <a:latin typeface="Cambria" pitchFamily="18" charset="0"/>
              </a:rPr>
              <a:t>Antecedent</a:t>
            </a:r>
            <a:r>
              <a:rPr lang="es-EC" b="1" dirty="0" smtClean="0">
                <a:solidFill>
                  <a:srgbClr val="160AB6"/>
                </a:solidFill>
                <a:latin typeface="Cambria" pitchFamily="18" charset="0"/>
              </a:rPr>
              <a:t> </a:t>
            </a:r>
            <a:endParaRPr lang="es-EC" b="1" dirty="0">
              <a:solidFill>
                <a:srgbClr val="160AB6"/>
              </a:solidFill>
              <a:latin typeface="Cambria" pitchFamily="18" charset="0"/>
            </a:endParaRPr>
          </a:p>
        </p:txBody>
      </p:sp>
      <p:sp>
        <p:nvSpPr>
          <p:cNvPr id="6" name="5 Subtítulo"/>
          <p:cNvSpPr>
            <a:spLocks noGrp="1"/>
          </p:cNvSpPr>
          <p:nvPr>
            <p:ph type="subTitle" idx="1"/>
          </p:nvPr>
        </p:nvSpPr>
        <p:spPr>
          <a:xfrm>
            <a:off x="1043608" y="1484784"/>
            <a:ext cx="7128792" cy="2880320"/>
          </a:xfrm>
        </p:spPr>
        <p:txBody>
          <a:bodyPr/>
          <a:lstStyle/>
          <a:p>
            <a:pPr marL="342900" indent="-342900" algn="just">
              <a:buFont typeface="Wingdings" panose="05000000000000000000" pitchFamily="2" charset="2"/>
              <a:buChar char="q"/>
            </a:pPr>
            <a:endParaRPr lang="es-EC" sz="2000" dirty="0">
              <a:solidFill>
                <a:schemeClr val="tx1"/>
              </a:solidFill>
              <a:latin typeface="Cambria" pitchFamily="18" charset="0"/>
            </a:endParaRPr>
          </a:p>
          <a:p>
            <a:pPr algn="just"/>
            <a:endParaRPr lang="es-EC" sz="2000" dirty="0">
              <a:solidFill>
                <a:schemeClr val="tx1"/>
              </a:solidFill>
              <a:latin typeface="Cambria" pitchFamily="18" charset="0"/>
            </a:endParaRPr>
          </a:p>
          <a:p>
            <a:pPr algn="just"/>
            <a:endParaRPr lang="es-EC" sz="2000" dirty="0">
              <a:solidFill>
                <a:schemeClr val="tx1"/>
              </a:solidFill>
              <a:latin typeface="Cambria" pitchFamily="18" charset="0"/>
            </a:endParaRPr>
          </a:p>
        </p:txBody>
      </p:sp>
      <p:pic>
        <p:nvPicPr>
          <p:cNvPr id="3074" name="Picture 2" descr="C:\Users\JIMMY MARTINEZ\Desktop\gif tib\tiburon-013.gif"/>
          <p:cNvPicPr>
            <a:picLocks noChangeAspect="1" noChangeArrowheads="1" noCrop="1"/>
          </p:cNvPicPr>
          <p:nvPr/>
        </p:nvPicPr>
        <p:blipFill>
          <a:blip r:embed="rId3" cstate="print"/>
          <a:srcRect/>
          <a:stretch>
            <a:fillRect/>
          </a:stretch>
        </p:blipFill>
        <p:spPr bwMode="auto">
          <a:xfrm>
            <a:off x="7020272" y="5189042"/>
            <a:ext cx="1350640" cy="961032"/>
          </a:xfrm>
          <a:prstGeom prst="rect">
            <a:avLst/>
          </a:prstGeom>
          <a:noFill/>
        </p:spPr>
      </p:pic>
      <p:grpSp>
        <p:nvGrpSpPr>
          <p:cNvPr id="3" name="2 Grupo"/>
          <p:cNvGrpSpPr/>
          <p:nvPr/>
        </p:nvGrpSpPr>
        <p:grpSpPr>
          <a:xfrm>
            <a:off x="1525530" y="1542830"/>
            <a:ext cx="6110131" cy="4098070"/>
            <a:chOff x="1525530" y="1542830"/>
            <a:chExt cx="6110131" cy="4098070"/>
          </a:xfrm>
        </p:grpSpPr>
        <p:sp>
          <p:nvSpPr>
            <p:cNvPr id="4" name="3 Forma libre"/>
            <p:cNvSpPr/>
            <p:nvPr/>
          </p:nvSpPr>
          <p:spPr>
            <a:xfrm>
              <a:off x="5808675" y="1576900"/>
              <a:ext cx="1826986" cy="4064000"/>
            </a:xfrm>
            <a:custGeom>
              <a:avLst/>
              <a:gdLst>
                <a:gd name="connsiteX0" fmla="*/ 0 w 1826986"/>
                <a:gd name="connsiteY0" fmla="*/ 182699 h 4064000"/>
                <a:gd name="connsiteX1" fmla="*/ 182699 w 1826986"/>
                <a:gd name="connsiteY1" fmla="*/ 0 h 4064000"/>
                <a:gd name="connsiteX2" fmla="*/ 1644287 w 1826986"/>
                <a:gd name="connsiteY2" fmla="*/ 0 h 4064000"/>
                <a:gd name="connsiteX3" fmla="*/ 1826986 w 1826986"/>
                <a:gd name="connsiteY3" fmla="*/ 182699 h 4064000"/>
                <a:gd name="connsiteX4" fmla="*/ 1826986 w 1826986"/>
                <a:gd name="connsiteY4" fmla="*/ 3881301 h 4064000"/>
                <a:gd name="connsiteX5" fmla="*/ 1644287 w 1826986"/>
                <a:gd name="connsiteY5" fmla="*/ 4064000 h 4064000"/>
                <a:gd name="connsiteX6" fmla="*/ 182699 w 1826986"/>
                <a:gd name="connsiteY6" fmla="*/ 4064000 h 4064000"/>
                <a:gd name="connsiteX7" fmla="*/ 0 w 1826986"/>
                <a:gd name="connsiteY7" fmla="*/ 3881301 h 4064000"/>
                <a:gd name="connsiteX8" fmla="*/ 0 w 1826986"/>
                <a:gd name="connsiteY8" fmla="*/ 182699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986" h="4064000">
                  <a:moveTo>
                    <a:pt x="0" y="182699"/>
                  </a:moveTo>
                  <a:cubicBezTo>
                    <a:pt x="0" y="81797"/>
                    <a:pt x="81797" y="0"/>
                    <a:pt x="182699" y="0"/>
                  </a:cubicBezTo>
                  <a:lnTo>
                    <a:pt x="1644287" y="0"/>
                  </a:lnTo>
                  <a:cubicBezTo>
                    <a:pt x="1745189" y="0"/>
                    <a:pt x="1826986" y="81797"/>
                    <a:pt x="1826986" y="182699"/>
                  </a:cubicBezTo>
                  <a:lnTo>
                    <a:pt x="1826986" y="3881301"/>
                  </a:lnTo>
                  <a:cubicBezTo>
                    <a:pt x="1826986" y="3982203"/>
                    <a:pt x="1745189" y="4064000"/>
                    <a:pt x="1644287" y="4064000"/>
                  </a:cubicBezTo>
                  <a:lnTo>
                    <a:pt x="182699" y="4064000"/>
                  </a:lnTo>
                  <a:cubicBezTo>
                    <a:pt x="81797" y="4064000"/>
                    <a:pt x="0" y="3982203"/>
                    <a:pt x="0" y="3881301"/>
                  </a:cubicBezTo>
                  <a:lnTo>
                    <a:pt x="0" y="182699"/>
                  </a:lnTo>
                  <a:close/>
                </a:path>
              </a:pathLst>
            </a:custGeom>
          </p:spPr>
          <p:style>
            <a:lnRef idx="0">
              <a:schemeClr val="dk1">
                <a:hueOff val="0"/>
                <a:satOff val="0"/>
                <a:lumOff val="0"/>
                <a:alphaOff val="0"/>
              </a:schemeClr>
            </a:lnRef>
            <a:fillRef idx="1">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49352" bIns="2994152" numCol="1" spcCol="1270" anchor="ctr" anchorCtr="0">
              <a:noAutofit/>
            </a:bodyPr>
            <a:lstStyle/>
            <a:p>
              <a:pPr lvl="0" algn="ctr" defTabSz="933450">
                <a:lnSpc>
                  <a:spcPct val="90000"/>
                </a:lnSpc>
                <a:spcBef>
                  <a:spcPct val="0"/>
                </a:spcBef>
                <a:spcAft>
                  <a:spcPct val="35000"/>
                </a:spcAft>
              </a:pPr>
              <a:r>
                <a:rPr lang="es-EC" sz="2100" kern="1200" dirty="0" smtClean="0">
                  <a:latin typeface="Cambria" panose="02040503050406030204" pitchFamily="18" charset="0"/>
                </a:rPr>
                <a:t>Ministerial </a:t>
              </a:r>
              <a:r>
                <a:rPr lang="es-EC" sz="2100" kern="1200" dirty="0" err="1" smtClean="0">
                  <a:latin typeface="Cambria" panose="02040503050406030204" pitchFamily="18" charset="0"/>
                </a:rPr>
                <a:t>Agreements</a:t>
              </a:r>
              <a:endParaRPr lang="es-EC" sz="2100" kern="1200" dirty="0">
                <a:latin typeface="Cambria" panose="02040503050406030204" pitchFamily="18" charset="0"/>
              </a:endParaRPr>
            </a:p>
          </p:txBody>
        </p:sp>
        <p:sp>
          <p:nvSpPr>
            <p:cNvPr id="5" name="4 Forma libre"/>
            <p:cNvSpPr/>
            <p:nvPr/>
          </p:nvSpPr>
          <p:spPr>
            <a:xfrm>
              <a:off x="3612352" y="1542830"/>
              <a:ext cx="1826986" cy="4064000"/>
            </a:xfrm>
            <a:custGeom>
              <a:avLst/>
              <a:gdLst>
                <a:gd name="connsiteX0" fmla="*/ 0 w 1826986"/>
                <a:gd name="connsiteY0" fmla="*/ 182699 h 4064000"/>
                <a:gd name="connsiteX1" fmla="*/ 182699 w 1826986"/>
                <a:gd name="connsiteY1" fmla="*/ 0 h 4064000"/>
                <a:gd name="connsiteX2" fmla="*/ 1644287 w 1826986"/>
                <a:gd name="connsiteY2" fmla="*/ 0 h 4064000"/>
                <a:gd name="connsiteX3" fmla="*/ 1826986 w 1826986"/>
                <a:gd name="connsiteY3" fmla="*/ 182699 h 4064000"/>
                <a:gd name="connsiteX4" fmla="*/ 1826986 w 1826986"/>
                <a:gd name="connsiteY4" fmla="*/ 3881301 h 4064000"/>
                <a:gd name="connsiteX5" fmla="*/ 1644287 w 1826986"/>
                <a:gd name="connsiteY5" fmla="*/ 4064000 h 4064000"/>
                <a:gd name="connsiteX6" fmla="*/ 182699 w 1826986"/>
                <a:gd name="connsiteY6" fmla="*/ 4064000 h 4064000"/>
                <a:gd name="connsiteX7" fmla="*/ 0 w 1826986"/>
                <a:gd name="connsiteY7" fmla="*/ 3881301 h 4064000"/>
                <a:gd name="connsiteX8" fmla="*/ 0 w 1826986"/>
                <a:gd name="connsiteY8" fmla="*/ 182699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986" h="4064000">
                  <a:moveTo>
                    <a:pt x="0" y="182699"/>
                  </a:moveTo>
                  <a:cubicBezTo>
                    <a:pt x="0" y="81797"/>
                    <a:pt x="81797" y="0"/>
                    <a:pt x="182699" y="0"/>
                  </a:cubicBezTo>
                  <a:lnTo>
                    <a:pt x="1644287" y="0"/>
                  </a:lnTo>
                  <a:cubicBezTo>
                    <a:pt x="1745189" y="0"/>
                    <a:pt x="1826986" y="81797"/>
                    <a:pt x="1826986" y="182699"/>
                  </a:cubicBezTo>
                  <a:lnTo>
                    <a:pt x="1826986" y="3881301"/>
                  </a:lnTo>
                  <a:cubicBezTo>
                    <a:pt x="1826986" y="3982203"/>
                    <a:pt x="1745189" y="4064000"/>
                    <a:pt x="1644287" y="4064000"/>
                  </a:cubicBezTo>
                  <a:lnTo>
                    <a:pt x="182699" y="4064000"/>
                  </a:lnTo>
                  <a:cubicBezTo>
                    <a:pt x="81797" y="4064000"/>
                    <a:pt x="0" y="3982203"/>
                    <a:pt x="0" y="3881301"/>
                  </a:cubicBezTo>
                  <a:lnTo>
                    <a:pt x="0" y="182699"/>
                  </a:lnTo>
                  <a:close/>
                </a:path>
              </a:pathLst>
            </a:custGeom>
          </p:spPr>
          <p:style>
            <a:lnRef idx="0">
              <a:schemeClr val="dk1">
                <a:hueOff val="0"/>
                <a:satOff val="0"/>
                <a:lumOff val="0"/>
                <a:alphaOff val="0"/>
              </a:schemeClr>
            </a:lnRef>
            <a:fillRef idx="1">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49352" bIns="2994152" numCol="1" spcCol="1270" anchor="ctr" anchorCtr="0">
              <a:noAutofit/>
            </a:bodyPr>
            <a:lstStyle/>
            <a:p>
              <a:pPr lvl="0" algn="ctr" defTabSz="933450">
                <a:lnSpc>
                  <a:spcPct val="90000"/>
                </a:lnSpc>
                <a:spcBef>
                  <a:spcPct val="0"/>
                </a:spcBef>
                <a:spcAft>
                  <a:spcPct val="35000"/>
                </a:spcAft>
              </a:pPr>
              <a:r>
                <a:rPr lang="es-EC" sz="2100" kern="1200" dirty="0" err="1" smtClean="0">
                  <a:latin typeface="Cambria" panose="02040503050406030204" pitchFamily="18" charset="0"/>
                </a:rPr>
                <a:t>Executive</a:t>
              </a:r>
              <a:r>
                <a:rPr lang="es-EC" sz="2100" kern="1200" dirty="0" smtClean="0">
                  <a:latin typeface="Cambria" panose="02040503050406030204" pitchFamily="18" charset="0"/>
                </a:rPr>
                <a:t> </a:t>
              </a:r>
              <a:r>
                <a:rPr lang="es-EC" sz="2100" kern="1200" dirty="0" err="1" smtClean="0">
                  <a:latin typeface="Cambria" panose="02040503050406030204" pitchFamily="18" charset="0"/>
                </a:rPr>
                <a:t>Decrees</a:t>
              </a:r>
              <a:r>
                <a:rPr lang="es-EC" sz="2100" kern="1200" dirty="0" smtClean="0">
                  <a:latin typeface="Cambria" panose="02040503050406030204" pitchFamily="18" charset="0"/>
                </a:rPr>
                <a:t> </a:t>
              </a:r>
              <a:endParaRPr lang="es-EC" sz="2100" kern="1200" dirty="0">
                <a:latin typeface="Cambria" panose="02040503050406030204" pitchFamily="18" charset="0"/>
              </a:endParaRPr>
            </a:p>
          </p:txBody>
        </p:sp>
        <p:sp>
          <p:nvSpPr>
            <p:cNvPr id="8" name="7 Forma libre"/>
            <p:cNvSpPr/>
            <p:nvPr/>
          </p:nvSpPr>
          <p:spPr>
            <a:xfrm>
              <a:off x="1525530" y="1542831"/>
              <a:ext cx="1826986" cy="4064000"/>
            </a:xfrm>
            <a:custGeom>
              <a:avLst/>
              <a:gdLst>
                <a:gd name="connsiteX0" fmla="*/ 0 w 1826986"/>
                <a:gd name="connsiteY0" fmla="*/ 182699 h 4064000"/>
                <a:gd name="connsiteX1" fmla="*/ 182699 w 1826986"/>
                <a:gd name="connsiteY1" fmla="*/ 0 h 4064000"/>
                <a:gd name="connsiteX2" fmla="*/ 1644287 w 1826986"/>
                <a:gd name="connsiteY2" fmla="*/ 0 h 4064000"/>
                <a:gd name="connsiteX3" fmla="*/ 1826986 w 1826986"/>
                <a:gd name="connsiteY3" fmla="*/ 182699 h 4064000"/>
                <a:gd name="connsiteX4" fmla="*/ 1826986 w 1826986"/>
                <a:gd name="connsiteY4" fmla="*/ 3881301 h 4064000"/>
                <a:gd name="connsiteX5" fmla="*/ 1644287 w 1826986"/>
                <a:gd name="connsiteY5" fmla="*/ 4064000 h 4064000"/>
                <a:gd name="connsiteX6" fmla="*/ 182699 w 1826986"/>
                <a:gd name="connsiteY6" fmla="*/ 4064000 h 4064000"/>
                <a:gd name="connsiteX7" fmla="*/ 0 w 1826986"/>
                <a:gd name="connsiteY7" fmla="*/ 3881301 h 4064000"/>
                <a:gd name="connsiteX8" fmla="*/ 0 w 1826986"/>
                <a:gd name="connsiteY8" fmla="*/ 182699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6986" h="4064000">
                  <a:moveTo>
                    <a:pt x="0" y="182699"/>
                  </a:moveTo>
                  <a:cubicBezTo>
                    <a:pt x="0" y="81797"/>
                    <a:pt x="81797" y="0"/>
                    <a:pt x="182699" y="0"/>
                  </a:cubicBezTo>
                  <a:lnTo>
                    <a:pt x="1644287" y="0"/>
                  </a:lnTo>
                  <a:cubicBezTo>
                    <a:pt x="1745189" y="0"/>
                    <a:pt x="1826986" y="81797"/>
                    <a:pt x="1826986" y="182699"/>
                  </a:cubicBezTo>
                  <a:lnTo>
                    <a:pt x="1826986" y="3881301"/>
                  </a:lnTo>
                  <a:cubicBezTo>
                    <a:pt x="1826986" y="3982203"/>
                    <a:pt x="1745189" y="4064000"/>
                    <a:pt x="1644287" y="4064000"/>
                  </a:cubicBezTo>
                  <a:lnTo>
                    <a:pt x="182699" y="4064000"/>
                  </a:lnTo>
                  <a:cubicBezTo>
                    <a:pt x="81797" y="4064000"/>
                    <a:pt x="0" y="3982203"/>
                    <a:pt x="0" y="3881301"/>
                  </a:cubicBezTo>
                  <a:lnTo>
                    <a:pt x="0" y="182699"/>
                  </a:lnTo>
                  <a:close/>
                </a:path>
              </a:pathLst>
            </a:custGeom>
          </p:spPr>
          <p:style>
            <a:lnRef idx="0">
              <a:schemeClr val="dk1">
                <a:hueOff val="0"/>
                <a:satOff val="0"/>
                <a:lumOff val="0"/>
                <a:alphaOff val="0"/>
              </a:schemeClr>
            </a:lnRef>
            <a:fillRef idx="1">
              <a:schemeClr val="accent5">
                <a:tint val="40000"/>
                <a:hueOff val="0"/>
                <a:satOff val="0"/>
                <a:lumOff val="0"/>
                <a:alphaOff val="0"/>
              </a:schemeClr>
            </a:fillRef>
            <a:effectRef idx="2">
              <a:schemeClr val="accent5">
                <a:tint val="40000"/>
                <a:hueOff val="0"/>
                <a:satOff val="0"/>
                <a:lumOff val="0"/>
                <a:alphaOff val="0"/>
              </a:schemeClr>
            </a:effectRef>
            <a:fontRef idx="minor">
              <a:schemeClr val="dk1">
                <a:hueOff val="0"/>
                <a:satOff val="0"/>
                <a:lumOff val="0"/>
                <a:alphaOff val="0"/>
              </a:schemeClr>
            </a:fontRef>
          </p:style>
          <p:txBody>
            <a:bodyPr spcFirstLastPara="0" vert="horz" wrap="square" lIns="149352" tIns="149352" rIns="149352" bIns="2994152" numCol="1" spcCol="1270" anchor="ctr" anchorCtr="0">
              <a:noAutofit/>
            </a:bodyPr>
            <a:lstStyle/>
            <a:p>
              <a:pPr lvl="0" algn="ctr" defTabSz="933450">
                <a:lnSpc>
                  <a:spcPct val="90000"/>
                </a:lnSpc>
                <a:spcBef>
                  <a:spcPct val="0"/>
                </a:spcBef>
                <a:spcAft>
                  <a:spcPct val="35000"/>
                </a:spcAft>
              </a:pPr>
              <a:endParaRPr lang="es-EC" sz="2100" kern="1200" dirty="0">
                <a:latin typeface="Cambria" panose="02040503050406030204" pitchFamily="18" charset="0"/>
              </a:endParaRPr>
            </a:p>
          </p:txBody>
        </p:sp>
        <p:sp>
          <p:nvSpPr>
            <p:cNvPr id="9" name="8 Forma libre"/>
            <p:cNvSpPr/>
            <p:nvPr/>
          </p:nvSpPr>
          <p:spPr>
            <a:xfrm>
              <a:off x="1666104" y="3339661"/>
              <a:ext cx="1529953" cy="764976"/>
            </a:xfrm>
            <a:custGeom>
              <a:avLst/>
              <a:gdLst>
                <a:gd name="connsiteX0" fmla="*/ 0 w 1529953"/>
                <a:gd name="connsiteY0" fmla="*/ 76498 h 764976"/>
                <a:gd name="connsiteX1" fmla="*/ 76498 w 1529953"/>
                <a:gd name="connsiteY1" fmla="*/ 0 h 764976"/>
                <a:gd name="connsiteX2" fmla="*/ 1453455 w 1529953"/>
                <a:gd name="connsiteY2" fmla="*/ 0 h 764976"/>
                <a:gd name="connsiteX3" fmla="*/ 1529953 w 1529953"/>
                <a:gd name="connsiteY3" fmla="*/ 76498 h 764976"/>
                <a:gd name="connsiteX4" fmla="*/ 1529953 w 1529953"/>
                <a:gd name="connsiteY4" fmla="*/ 688478 h 764976"/>
                <a:gd name="connsiteX5" fmla="*/ 1453455 w 1529953"/>
                <a:gd name="connsiteY5" fmla="*/ 764976 h 764976"/>
                <a:gd name="connsiteX6" fmla="*/ 76498 w 1529953"/>
                <a:gd name="connsiteY6" fmla="*/ 764976 h 764976"/>
                <a:gd name="connsiteX7" fmla="*/ 0 w 1529953"/>
                <a:gd name="connsiteY7" fmla="*/ 688478 h 764976"/>
                <a:gd name="connsiteX8" fmla="*/ 0 w 1529953"/>
                <a:gd name="connsiteY8" fmla="*/ 76498 h 76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953" h="764976">
                  <a:moveTo>
                    <a:pt x="0" y="76498"/>
                  </a:moveTo>
                  <a:cubicBezTo>
                    <a:pt x="0" y="34249"/>
                    <a:pt x="34249" y="0"/>
                    <a:pt x="76498" y="0"/>
                  </a:cubicBezTo>
                  <a:lnTo>
                    <a:pt x="1453455" y="0"/>
                  </a:lnTo>
                  <a:cubicBezTo>
                    <a:pt x="1495704" y="0"/>
                    <a:pt x="1529953" y="34249"/>
                    <a:pt x="1529953" y="76498"/>
                  </a:cubicBezTo>
                  <a:lnTo>
                    <a:pt x="1529953" y="688478"/>
                  </a:lnTo>
                  <a:cubicBezTo>
                    <a:pt x="1529953" y="730727"/>
                    <a:pt x="1495704" y="764976"/>
                    <a:pt x="1453455" y="764976"/>
                  </a:cubicBezTo>
                  <a:lnTo>
                    <a:pt x="76498" y="764976"/>
                  </a:lnTo>
                  <a:cubicBezTo>
                    <a:pt x="34249" y="764976"/>
                    <a:pt x="0" y="730727"/>
                    <a:pt x="0" y="688478"/>
                  </a:cubicBezTo>
                  <a:lnTo>
                    <a:pt x="0" y="76498"/>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5265" tIns="45265" rIns="45265" bIns="45265" numCol="1" spcCol="1270" anchor="ctr" anchorCtr="0">
              <a:noAutofit/>
            </a:bodyPr>
            <a:lstStyle/>
            <a:p>
              <a:pPr lvl="0" algn="ctr" defTabSz="1600200">
                <a:lnSpc>
                  <a:spcPct val="90000"/>
                </a:lnSpc>
                <a:spcBef>
                  <a:spcPct val="0"/>
                </a:spcBef>
                <a:spcAft>
                  <a:spcPct val="35000"/>
                </a:spcAft>
              </a:pPr>
              <a:r>
                <a:rPr lang="es-EC" sz="3600" kern="1200" dirty="0" smtClean="0">
                  <a:latin typeface="Cambria" panose="02040503050406030204" pitchFamily="18" charset="0"/>
                </a:rPr>
                <a:t>PAT-</a:t>
              </a:r>
              <a:r>
                <a:rPr lang="es-EC" sz="3600" kern="1200" dirty="0" err="1" smtClean="0">
                  <a:latin typeface="Cambria" panose="02040503050406030204" pitchFamily="18" charset="0"/>
                </a:rPr>
                <a:t>EC</a:t>
              </a:r>
              <a:endParaRPr lang="es-EC" sz="3600" kern="1200" dirty="0">
                <a:latin typeface="Cambria" panose="02040503050406030204" pitchFamily="18" charset="0"/>
              </a:endParaRPr>
            </a:p>
          </p:txBody>
        </p:sp>
        <p:sp>
          <p:nvSpPr>
            <p:cNvPr id="10" name="9 Forma libre"/>
            <p:cNvSpPr/>
            <p:nvPr/>
          </p:nvSpPr>
          <p:spPr>
            <a:xfrm rot="18770822">
              <a:off x="3064511" y="3830413"/>
              <a:ext cx="899914" cy="33881"/>
            </a:xfrm>
            <a:custGeom>
              <a:avLst/>
              <a:gdLst>
                <a:gd name="connsiteX0" fmla="*/ 0 w 899914"/>
                <a:gd name="connsiteY0" fmla="*/ 16940 h 33881"/>
                <a:gd name="connsiteX1" fmla="*/ 899914 w 899914"/>
                <a:gd name="connsiteY1" fmla="*/ 16940 h 33881"/>
              </a:gdLst>
              <a:ahLst/>
              <a:cxnLst>
                <a:cxn ang="0">
                  <a:pos x="connsiteX0" y="connsiteY0"/>
                </a:cxn>
                <a:cxn ang="0">
                  <a:pos x="connsiteX1" y="connsiteY1"/>
                </a:cxn>
              </a:cxnLst>
              <a:rect l="l" t="t" r="r" b="b"/>
              <a:pathLst>
                <a:path w="899914" h="33881">
                  <a:moveTo>
                    <a:pt x="0" y="16940"/>
                  </a:moveTo>
                  <a:lnTo>
                    <a:pt x="899914" y="1694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440159" tIns="-5557" rIns="440159" bIns="-5558" numCol="1" spcCol="1270" anchor="ctr" anchorCtr="0">
              <a:noAutofit/>
            </a:bodyPr>
            <a:lstStyle/>
            <a:p>
              <a:pPr lvl="0" algn="ctr" defTabSz="222250">
                <a:lnSpc>
                  <a:spcPct val="90000"/>
                </a:lnSpc>
                <a:spcBef>
                  <a:spcPct val="0"/>
                </a:spcBef>
                <a:spcAft>
                  <a:spcPct val="35000"/>
                </a:spcAft>
              </a:pPr>
              <a:endParaRPr lang="es-EC" sz="500" kern="1200">
                <a:latin typeface="Cambria" panose="02040503050406030204" pitchFamily="18" charset="0"/>
              </a:endParaRPr>
            </a:p>
          </p:txBody>
        </p:sp>
        <p:sp>
          <p:nvSpPr>
            <p:cNvPr id="11" name="10 Forma libre"/>
            <p:cNvSpPr/>
            <p:nvPr/>
          </p:nvSpPr>
          <p:spPr>
            <a:xfrm>
              <a:off x="3820459" y="3134970"/>
              <a:ext cx="1529953" cy="764976"/>
            </a:xfrm>
            <a:custGeom>
              <a:avLst/>
              <a:gdLst>
                <a:gd name="connsiteX0" fmla="*/ 0 w 1529953"/>
                <a:gd name="connsiteY0" fmla="*/ 76498 h 764976"/>
                <a:gd name="connsiteX1" fmla="*/ 76498 w 1529953"/>
                <a:gd name="connsiteY1" fmla="*/ 0 h 764976"/>
                <a:gd name="connsiteX2" fmla="*/ 1453455 w 1529953"/>
                <a:gd name="connsiteY2" fmla="*/ 0 h 764976"/>
                <a:gd name="connsiteX3" fmla="*/ 1529953 w 1529953"/>
                <a:gd name="connsiteY3" fmla="*/ 76498 h 764976"/>
                <a:gd name="connsiteX4" fmla="*/ 1529953 w 1529953"/>
                <a:gd name="connsiteY4" fmla="*/ 688478 h 764976"/>
                <a:gd name="connsiteX5" fmla="*/ 1453455 w 1529953"/>
                <a:gd name="connsiteY5" fmla="*/ 764976 h 764976"/>
                <a:gd name="connsiteX6" fmla="*/ 76498 w 1529953"/>
                <a:gd name="connsiteY6" fmla="*/ 764976 h 764976"/>
                <a:gd name="connsiteX7" fmla="*/ 0 w 1529953"/>
                <a:gd name="connsiteY7" fmla="*/ 688478 h 764976"/>
                <a:gd name="connsiteX8" fmla="*/ 0 w 1529953"/>
                <a:gd name="connsiteY8" fmla="*/ 76498 h 76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953" h="764976">
                  <a:moveTo>
                    <a:pt x="0" y="76498"/>
                  </a:moveTo>
                  <a:cubicBezTo>
                    <a:pt x="0" y="34249"/>
                    <a:pt x="34249" y="0"/>
                    <a:pt x="76498" y="0"/>
                  </a:cubicBezTo>
                  <a:lnTo>
                    <a:pt x="1453455" y="0"/>
                  </a:lnTo>
                  <a:cubicBezTo>
                    <a:pt x="1495704" y="0"/>
                    <a:pt x="1529953" y="34249"/>
                    <a:pt x="1529953" y="76498"/>
                  </a:cubicBezTo>
                  <a:lnTo>
                    <a:pt x="1529953" y="688478"/>
                  </a:lnTo>
                  <a:cubicBezTo>
                    <a:pt x="1529953" y="730727"/>
                    <a:pt x="1495704" y="764976"/>
                    <a:pt x="1453455" y="764976"/>
                  </a:cubicBezTo>
                  <a:lnTo>
                    <a:pt x="76498" y="764976"/>
                  </a:lnTo>
                  <a:cubicBezTo>
                    <a:pt x="34249" y="764976"/>
                    <a:pt x="0" y="730727"/>
                    <a:pt x="0" y="688478"/>
                  </a:cubicBezTo>
                  <a:lnTo>
                    <a:pt x="0" y="76498"/>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45265" tIns="45265" rIns="45265" bIns="45265" numCol="1" spcCol="1270" anchor="ctr" anchorCtr="0">
              <a:noAutofit/>
            </a:bodyPr>
            <a:lstStyle/>
            <a:p>
              <a:pPr lvl="0" algn="ctr" defTabSz="1600200">
                <a:lnSpc>
                  <a:spcPct val="90000"/>
                </a:lnSpc>
                <a:spcBef>
                  <a:spcPct val="0"/>
                </a:spcBef>
                <a:spcAft>
                  <a:spcPct val="35000"/>
                </a:spcAft>
              </a:pPr>
              <a:r>
                <a:rPr lang="es-EC" sz="3600" kern="1200" dirty="0" smtClean="0">
                  <a:latin typeface="Cambria" panose="02040503050406030204" pitchFamily="18" charset="0"/>
                </a:rPr>
                <a:t>N° 486</a:t>
              </a:r>
              <a:endParaRPr lang="es-EC" sz="3600" kern="1200" dirty="0">
                <a:latin typeface="Cambria" panose="02040503050406030204" pitchFamily="18" charset="0"/>
              </a:endParaRPr>
            </a:p>
          </p:txBody>
        </p:sp>
        <p:sp>
          <p:nvSpPr>
            <p:cNvPr id="12" name="11 Forma libre"/>
            <p:cNvSpPr/>
            <p:nvPr/>
          </p:nvSpPr>
          <p:spPr>
            <a:xfrm rot="19457599" flipV="1">
              <a:off x="5406255" y="3308885"/>
              <a:ext cx="625619" cy="92028"/>
            </a:xfrm>
            <a:custGeom>
              <a:avLst/>
              <a:gdLst>
                <a:gd name="connsiteX0" fmla="*/ 0 w 753657"/>
                <a:gd name="connsiteY0" fmla="*/ 16940 h 33881"/>
                <a:gd name="connsiteX1" fmla="*/ 753657 w 753657"/>
                <a:gd name="connsiteY1" fmla="*/ 16940 h 33881"/>
              </a:gdLst>
              <a:ahLst/>
              <a:cxnLst>
                <a:cxn ang="0">
                  <a:pos x="connsiteX0" y="connsiteY0"/>
                </a:cxn>
                <a:cxn ang="0">
                  <a:pos x="connsiteX1" y="connsiteY1"/>
                </a:cxn>
              </a:cxnLst>
              <a:rect l="l" t="t" r="r" b="b"/>
              <a:pathLst>
                <a:path w="753657" h="33881">
                  <a:moveTo>
                    <a:pt x="0" y="16940"/>
                  </a:moveTo>
                  <a:lnTo>
                    <a:pt x="753657" y="16940"/>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370687" tIns="-1900" rIns="370687" bIns="-1902" numCol="1" spcCol="1270" anchor="ctr" anchorCtr="0">
              <a:noAutofit/>
            </a:bodyPr>
            <a:lstStyle/>
            <a:p>
              <a:pPr lvl="0" algn="ctr" defTabSz="222250">
                <a:lnSpc>
                  <a:spcPct val="90000"/>
                </a:lnSpc>
                <a:spcBef>
                  <a:spcPct val="0"/>
                </a:spcBef>
                <a:spcAft>
                  <a:spcPct val="35000"/>
                </a:spcAft>
              </a:pPr>
              <a:endParaRPr lang="es-EC" sz="500" kern="1200">
                <a:latin typeface="Cambria" panose="02040503050406030204" pitchFamily="18" charset="0"/>
              </a:endParaRPr>
            </a:p>
          </p:txBody>
        </p:sp>
        <p:sp>
          <p:nvSpPr>
            <p:cNvPr id="13" name="12 Forma libre"/>
            <p:cNvSpPr/>
            <p:nvPr/>
          </p:nvSpPr>
          <p:spPr>
            <a:xfrm>
              <a:off x="5962394" y="2695108"/>
              <a:ext cx="1529953" cy="764976"/>
            </a:xfrm>
            <a:custGeom>
              <a:avLst/>
              <a:gdLst>
                <a:gd name="connsiteX0" fmla="*/ 0 w 1529953"/>
                <a:gd name="connsiteY0" fmla="*/ 76498 h 764976"/>
                <a:gd name="connsiteX1" fmla="*/ 76498 w 1529953"/>
                <a:gd name="connsiteY1" fmla="*/ 0 h 764976"/>
                <a:gd name="connsiteX2" fmla="*/ 1453455 w 1529953"/>
                <a:gd name="connsiteY2" fmla="*/ 0 h 764976"/>
                <a:gd name="connsiteX3" fmla="*/ 1529953 w 1529953"/>
                <a:gd name="connsiteY3" fmla="*/ 76498 h 764976"/>
                <a:gd name="connsiteX4" fmla="*/ 1529953 w 1529953"/>
                <a:gd name="connsiteY4" fmla="*/ 688478 h 764976"/>
                <a:gd name="connsiteX5" fmla="*/ 1453455 w 1529953"/>
                <a:gd name="connsiteY5" fmla="*/ 764976 h 764976"/>
                <a:gd name="connsiteX6" fmla="*/ 76498 w 1529953"/>
                <a:gd name="connsiteY6" fmla="*/ 764976 h 764976"/>
                <a:gd name="connsiteX7" fmla="*/ 0 w 1529953"/>
                <a:gd name="connsiteY7" fmla="*/ 688478 h 764976"/>
                <a:gd name="connsiteX8" fmla="*/ 0 w 1529953"/>
                <a:gd name="connsiteY8" fmla="*/ 76498 h 76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953" h="764976">
                  <a:moveTo>
                    <a:pt x="0" y="76498"/>
                  </a:moveTo>
                  <a:cubicBezTo>
                    <a:pt x="0" y="34249"/>
                    <a:pt x="34249" y="0"/>
                    <a:pt x="76498" y="0"/>
                  </a:cubicBezTo>
                  <a:lnTo>
                    <a:pt x="1453455" y="0"/>
                  </a:lnTo>
                  <a:cubicBezTo>
                    <a:pt x="1495704" y="0"/>
                    <a:pt x="1529953" y="34249"/>
                    <a:pt x="1529953" y="76498"/>
                  </a:cubicBezTo>
                  <a:lnTo>
                    <a:pt x="1529953" y="688478"/>
                  </a:lnTo>
                  <a:cubicBezTo>
                    <a:pt x="1529953" y="730727"/>
                    <a:pt x="1495704" y="764976"/>
                    <a:pt x="1453455" y="764976"/>
                  </a:cubicBezTo>
                  <a:lnTo>
                    <a:pt x="76498" y="764976"/>
                  </a:lnTo>
                  <a:cubicBezTo>
                    <a:pt x="34249" y="764976"/>
                    <a:pt x="0" y="730727"/>
                    <a:pt x="0" y="688478"/>
                  </a:cubicBezTo>
                  <a:lnTo>
                    <a:pt x="0" y="76498"/>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5265" tIns="45265" rIns="45265" bIns="45265" numCol="1" spcCol="1270" anchor="ctr" anchorCtr="0">
              <a:noAutofit/>
            </a:bodyPr>
            <a:lstStyle/>
            <a:p>
              <a:pPr lvl="0" algn="ctr" defTabSz="1600200">
                <a:lnSpc>
                  <a:spcPct val="90000"/>
                </a:lnSpc>
                <a:spcBef>
                  <a:spcPct val="0"/>
                </a:spcBef>
                <a:spcAft>
                  <a:spcPct val="35000"/>
                </a:spcAft>
              </a:pPr>
              <a:r>
                <a:rPr lang="es-EC" sz="3600" kern="1200" dirty="0" smtClean="0">
                  <a:latin typeface="Cambria" panose="02040503050406030204" pitchFamily="18" charset="0"/>
                </a:rPr>
                <a:t>N° 001</a:t>
              </a:r>
              <a:endParaRPr lang="es-EC" sz="3600" kern="1200" dirty="0">
                <a:latin typeface="Cambria" panose="02040503050406030204" pitchFamily="18" charset="0"/>
              </a:endParaRPr>
            </a:p>
          </p:txBody>
        </p:sp>
        <p:sp>
          <p:nvSpPr>
            <p:cNvPr id="15" name="14 Forma libre"/>
            <p:cNvSpPr/>
            <p:nvPr/>
          </p:nvSpPr>
          <p:spPr>
            <a:xfrm>
              <a:off x="5962394" y="3574831"/>
              <a:ext cx="1529953" cy="764976"/>
            </a:xfrm>
            <a:custGeom>
              <a:avLst/>
              <a:gdLst>
                <a:gd name="connsiteX0" fmla="*/ 0 w 1529953"/>
                <a:gd name="connsiteY0" fmla="*/ 76498 h 764976"/>
                <a:gd name="connsiteX1" fmla="*/ 76498 w 1529953"/>
                <a:gd name="connsiteY1" fmla="*/ 0 h 764976"/>
                <a:gd name="connsiteX2" fmla="*/ 1453455 w 1529953"/>
                <a:gd name="connsiteY2" fmla="*/ 0 h 764976"/>
                <a:gd name="connsiteX3" fmla="*/ 1529953 w 1529953"/>
                <a:gd name="connsiteY3" fmla="*/ 76498 h 764976"/>
                <a:gd name="connsiteX4" fmla="*/ 1529953 w 1529953"/>
                <a:gd name="connsiteY4" fmla="*/ 688478 h 764976"/>
                <a:gd name="connsiteX5" fmla="*/ 1453455 w 1529953"/>
                <a:gd name="connsiteY5" fmla="*/ 764976 h 764976"/>
                <a:gd name="connsiteX6" fmla="*/ 76498 w 1529953"/>
                <a:gd name="connsiteY6" fmla="*/ 764976 h 764976"/>
                <a:gd name="connsiteX7" fmla="*/ 0 w 1529953"/>
                <a:gd name="connsiteY7" fmla="*/ 688478 h 764976"/>
                <a:gd name="connsiteX8" fmla="*/ 0 w 1529953"/>
                <a:gd name="connsiteY8" fmla="*/ 76498 h 76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953" h="764976">
                  <a:moveTo>
                    <a:pt x="0" y="76498"/>
                  </a:moveTo>
                  <a:cubicBezTo>
                    <a:pt x="0" y="34249"/>
                    <a:pt x="34249" y="0"/>
                    <a:pt x="76498" y="0"/>
                  </a:cubicBezTo>
                  <a:lnTo>
                    <a:pt x="1453455" y="0"/>
                  </a:lnTo>
                  <a:cubicBezTo>
                    <a:pt x="1495704" y="0"/>
                    <a:pt x="1529953" y="34249"/>
                    <a:pt x="1529953" y="76498"/>
                  </a:cubicBezTo>
                  <a:lnTo>
                    <a:pt x="1529953" y="688478"/>
                  </a:lnTo>
                  <a:cubicBezTo>
                    <a:pt x="1529953" y="730727"/>
                    <a:pt x="1495704" y="764976"/>
                    <a:pt x="1453455" y="764976"/>
                  </a:cubicBezTo>
                  <a:lnTo>
                    <a:pt x="76498" y="764976"/>
                  </a:lnTo>
                  <a:cubicBezTo>
                    <a:pt x="34249" y="764976"/>
                    <a:pt x="0" y="730727"/>
                    <a:pt x="0" y="688478"/>
                  </a:cubicBezTo>
                  <a:lnTo>
                    <a:pt x="0" y="76498"/>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5265" tIns="45265" rIns="45265" bIns="45265" numCol="1" spcCol="1270" anchor="ctr" anchorCtr="0">
              <a:noAutofit/>
            </a:bodyPr>
            <a:lstStyle/>
            <a:p>
              <a:pPr lvl="0" algn="ctr" defTabSz="1600200">
                <a:lnSpc>
                  <a:spcPct val="90000"/>
                </a:lnSpc>
                <a:spcBef>
                  <a:spcPct val="0"/>
                </a:spcBef>
                <a:spcAft>
                  <a:spcPct val="35000"/>
                </a:spcAft>
              </a:pPr>
              <a:r>
                <a:rPr lang="es-EC" sz="3600" kern="1200" dirty="0" smtClean="0">
                  <a:latin typeface="Cambria" panose="02040503050406030204" pitchFamily="18" charset="0"/>
                </a:rPr>
                <a:t>N°093</a:t>
              </a:r>
              <a:endParaRPr lang="es-EC" sz="3600" kern="1200" dirty="0">
                <a:latin typeface="Cambria" panose="02040503050406030204" pitchFamily="18" charset="0"/>
              </a:endParaRPr>
            </a:p>
          </p:txBody>
        </p:sp>
        <p:sp>
          <p:nvSpPr>
            <p:cNvPr id="16" name="15 Forma libre"/>
            <p:cNvSpPr/>
            <p:nvPr/>
          </p:nvSpPr>
          <p:spPr>
            <a:xfrm rot="2829178">
              <a:off x="3064511" y="4490205"/>
              <a:ext cx="899914" cy="33881"/>
            </a:xfrm>
            <a:custGeom>
              <a:avLst/>
              <a:gdLst>
                <a:gd name="connsiteX0" fmla="*/ 0 w 899914"/>
                <a:gd name="connsiteY0" fmla="*/ 16940 h 33881"/>
                <a:gd name="connsiteX1" fmla="*/ 899914 w 899914"/>
                <a:gd name="connsiteY1" fmla="*/ 16940 h 33881"/>
              </a:gdLst>
              <a:ahLst/>
              <a:cxnLst>
                <a:cxn ang="0">
                  <a:pos x="connsiteX0" y="connsiteY0"/>
                </a:cxn>
                <a:cxn ang="0">
                  <a:pos x="connsiteX1" y="connsiteY1"/>
                </a:cxn>
              </a:cxnLst>
              <a:rect l="l" t="t" r="r" b="b"/>
              <a:pathLst>
                <a:path w="899914" h="33881">
                  <a:moveTo>
                    <a:pt x="0" y="16940"/>
                  </a:moveTo>
                  <a:lnTo>
                    <a:pt x="899914" y="1694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440160" tIns="-5557" rIns="440158" bIns="-5558" numCol="1" spcCol="1270" anchor="ctr" anchorCtr="0">
              <a:noAutofit/>
            </a:bodyPr>
            <a:lstStyle/>
            <a:p>
              <a:pPr lvl="0" algn="ctr" defTabSz="222250">
                <a:lnSpc>
                  <a:spcPct val="90000"/>
                </a:lnSpc>
                <a:spcBef>
                  <a:spcPct val="0"/>
                </a:spcBef>
                <a:spcAft>
                  <a:spcPct val="35000"/>
                </a:spcAft>
              </a:pPr>
              <a:endParaRPr lang="es-EC" sz="500" kern="1200">
                <a:latin typeface="Cambria" panose="02040503050406030204" pitchFamily="18" charset="0"/>
              </a:endParaRPr>
            </a:p>
          </p:txBody>
        </p:sp>
        <p:sp>
          <p:nvSpPr>
            <p:cNvPr id="17" name="16 Forma libre"/>
            <p:cNvSpPr/>
            <p:nvPr/>
          </p:nvSpPr>
          <p:spPr>
            <a:xfrm>
              <a:off x="3820459" y="4454554"/>
              <a:ext cx="1529953" cy="764976"/>
            </a:xfrm>
            <a:custGeom>
              <a:avLst/>
              <a:gdLst>
                <a:gd name="connsiteX0" fmla="*/ 0 w 1529953"/>
                <a:gd name="connsiteY0" fmla="*/ 76498 h 764976"/>
                <a:gd name="connsiteX1" fmla="*/ 76498 w 1529953"/>
                <a:gd name="connsiteY1" fmla="*/ 0 h 764976"/>
                <a:gd name="connsiteX2" fmla="*/ 1453455 w 1529953"/>
                <a:gd name="connsiteY2" fmla="*/ 0 h 764976"/>
                <a:gd name="connsiteX3" fmla="*/ 1529953 w 1529953"/>
                <a:gd name="connsiteY3" fmla="*/ 76498 h 764976"/>
                <a:gd name="connsiteX4" fmla="*/ 1529953 w 1529953"/>
                <a:gd name="connsiteY4" fmla="*/ 688478 h 764976"/>
                <a:gd name="connsiteX5" fmla="*/ 1453455 w 1529953"/>
                <a:gd name="connsiteY5" fmla="*/ 764976 h 764976"/>
                <a:gd name="connsiteX6" fmla="*/ 76498 w 1529953"/>
                <a:gd name="connsiteY6" fmla="*/ 764976 h 764976"/>
                <a:gd name="connsiteX7" fmla="*/ 0 w 1529953"/>
                <a:gd name="connsiteY7" fmla="*/ 688478 h 764976"/>
                <a:gd name="connsiteX8" fmla="*/ 0 w 1529953"/>
                <a:gd name="connsiteY8" fmla="*/ 76498 h 76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953" h="764976">
                  <a:moveTo>
                    <a:pt x="0" y="76498"/>
                  </a:moveTo>
                  <a:cubicBezTo>
                    <a:pt x="0" y="34249"/>
                    <a:pt x="34249" y="0"/>
                    <a:pt x="76498" y="0"/>
                  </a:cubicBezTo>
                  <a:lnTo>
                    <a:pt x="1453455" y="0"/>
                  </a:lnTo>
                  <a:cubicBezTo>
                    <a:pt x="1495704" y="0"/>
                    <a:pt x="1529953" y="34249"/>
                    <a:pt x="1529953" y="76498"/>
                  </a:cubicBezTo>
                  <a:lnTo>
                    <a:pt x="1529953" y="688478"/>
                  </a:lnTo>
                  <a:cubicBezTo>
                    <a:pt x="1529953" y="730727"/>
                    <a:pt x="1495704" y="764976"/>
                    <a:pt x="1453455" y="764976"/>
                  </a:cubicBezTo>
                  <a:lnTo>
                    <a:pt x="76498" y="764976"/>
                  </a:lnTo>
                  <a:cubicBezTo>
                    <a:pt x="34249" y="764976"/>
                    <a:pt x="0" y="730727"/>
                    <a:pt x="0" y="688478"/>
                  </a:cubicBezTo>
                  <a:lnTo>
                    <a:pt x="0" y="76498"/>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spcFirstLastPara="0" vert="horz" wrap="square" lIns="45265" tIns="45265" rIns="45265" bIns="45265" numCol="1" spcCol="1270" anchor="ctr" anchorCtr="0">
              <a:noAutofit/>
            </a:bodyPr>
            <a:lstStyle/>
            <a:p>
              <a:pPr lvl="0" algn="ctr" defTabSz="1600200">
                <a:lnSpc>
                  <a:spcPct val="90000"/>
                </a:lnSpc>
                <a:spcBef>
                  <a:spcPct val="0"/>
                </a:spcBef>
                <a:spcAft>
                  <a:spcPct val="35000"/>
                </a:spcAft>
              </a:pPr>
              <a:r>
                <a:rPr lang="es-EC" sz="3600" kern="1200" dirty="0" smtClean="0">
                  <a:latin typeface="Cambria" panose="02040503050406030204" pitchFamily="18" charset="0"/>
                </a:rPr>
                <a:t>N° 902</a:t>
              </a:r>
              <a:endParaRPr lang="es-EC" sz="3600" kern="1200" dirty="0">
                <a:latin typeface="Cambria" panose="02040503050406030204" pitchFamily="18" charset="0"/>
              </a:endParaRPr>
            </a:p>
          </p:txBody>
        </p:sp>
        <p:sp>
          <p:nvSpPr>
            <p:cNvPr id="18" name="17 Forma libre"/>
            <p:cNvSpPr/>
            <p:nvPr/>
          </p:nvSpPr>
          <p:spPr>
            <a:xfrm rot="1807740" flipV="1">
              <a:off x="5451489" y="4913657"/>
              <a:ext cx="702229" cy="45719"/>
            </a:xfrm>
            <a:custGeom>
              <a:avLst/>
              <a:gdLst>
                <a:gd name="connsiteX0" fmla="*/ 0 w 611981"/>
                <a:gd name="connsiteY0" fmla="*/ 16940 h 33881"/>
                <a:gd name="connsiteX1" fmla="*/ 611981 w 611981"/>
                <a:gd name="connsiteY1" fmla="*/ 16940 h 33881"/>
              </a:gdLst>
              <a:ahLst/>
              <a:cxnLst>
                <a:cxn ang="0">
                  <a:pos x="connsiteX0" y="connsiteY0"/>
                </a:cxn>
                <a:cxn ang="0">
                  <a:pos x="connsiteX1" y="connsiteY1"/>
                </a:cxn>
              </a:cxnLst>
              <a:rect l="l" t="t" r="r" b="b"/>
              <a:pathLst>
                <a:path w="611981" h="33881">
                  <a:moveTo>
                    <a:pt x="0" y="16940"/>
                  </a:moveTo>
                  <a:lnTo>
                    <a:pt x="611981" y="16940"/>
                  </a:lnTo>
                </a:path>
              </a:pathLst>
            </a:custGeom>
            <a:noFill/>
          </p:spPr>
          <p:style>
            <a:lnRef idx="2">
              <a:schemeClr val="accent1">
                <a:hueOff val="0"/>
                <a:satOff val="0"/>
                <a:lumOff val="0"/>
                <a:alphaOff val="0"/>
              </a:schemeClr>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txBody>
            <a:bodyPr spcFirstLastPara="0" vert="horz" wrap="square" lIns="303392" tIns="1641" rIns="303390" bIns="1641" numCol="1" spcCol="1270" anchor="ctr" anchorCtr="0">
              <a:noAutofit/>
            </a:bodyPr>
            <a:lstStyle/>
            <a:p>
              <a:pPr lvl="0" algn="ctr" defTabSz="222250">
                <a:lnSpc>
                  <a:spcPct val="90000"/>
                </a:lnSpc>
                <a:spcBef>
                  <a:spcPct val="0"/>
                </a:spcBef>
                <a:spcAft>
                  <a:spcPct val="35000"/>
                </a:spcAft>
              </a:pPr>
              <a:endParaRPr lang="es-EC" sz="500" kern="1200">
                <a:latin typeface="Cambria" panose="02040503050406030204" pitchFamily="18" charset="0"/>
              </a:endParaRPr>
            </a:p>
          </p:txBody>
        </p:sp>
        <p:sp>
          <p:nvSpPr>
            <p:cNvPr id="19" name="18 Forma libre"/>
            <p:cNvSpPr/>
            <p:nvPr/>
          </p:nvSpPr>
          <p:spPr>
            <a:xfrm>
              <a:off x="5962394" y="4454554"/>
              <a:ext cx="1529953" cy="764976"/>
            </a:xfrm>
            <a:custGeom>
              <a:avLst/>
              <a:gdLst>
                <a:gd name="connsiteX0" fmla="*/ 0 w 1529953"/>
                <a:gd name="connsiteY0" fmla="*/ 76498 h 764976"/>
                <a:gd name="connsiteX1" fmla="*/ 76498 w 1529953"/>
                <a:gd name="connsiteY1" fmla="*/ 0 h 764976"/>
                <a:gd name="connsiteX2" fmla="*/ 1453455 w 1529953"/>
                <a:gd name="connsiteY2" fmla="*/ 0 h 764976"/>
                <a:gd name="connsiteX3" fmla="*/ 1529953 w 1529953"/>
                <a:gd name="connsiteY3" fmla="*/ 76498 h 764976"/>
                <a:gd name="connsiteX4" fmla="*/ 1529953 w 1529953"/>
                <a:gd name="connsiteY4" fmla="*/ 688478 h 764976"/>
                <a:gd name="connsiteX5" fmla="*/ 1453455 w 1529953"/>
                <a:gd name="connsiteY5" fmla="*/ 764976 h 764976"/>
                <a:gd name="connsiteX6" fmla="*/ 76498 w 1529953"/>
                <a:gd name="connsiteY6" fmla="*/ 764976 h 764976"/>
                <a:gd name="connsiteX7" fmla="*/ 0 w 1529953"/>
                <a:gd name="connsiteY7" fmla="*/ 688478 h 764976"/>
                <a:gd name="connsiteX8" fmla="*/ 0 w 1529953"/>
                <a:gd name="connsiteY8" fmla="*/ 76498 h 76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953" h="764976">
                  <a:moveTo>
                    <a:pt x="0" y="76498"/>
                  </a:moveTo>
                  <a:cubicBezTo>
                    <a:pt x="0" y="34249"/>
                    <a:pt x="34249" y="0"/>
                    <a:pt x="76498" y="0"/>
                  </a:cubicBezTo>
                  <a:lnTo>
                    <a:pt x="1453455" y="0"/>
                  </a:lnTo>
                  <a:cubicBezTo>
                    <a:pt x="1495704" y="0"/>
                    <a:pt x="1529953" y="34249"/>
                    <a:pt x="1529953" y="76498"/>
                  </a:cubicBezTo>
                  <a:lnTo>
                    <a:pt x="1529953" y="688478"/>
                  </a:lnTo>
                  <a:cubicBezTo>
                    <a:pt x="1529953" y="730727"/>
                    <a:pt x="1495704" y="764976"/>
                    <a:pt x="1453455" y="764976"/>
                  </a:cubicBezTo>
                  <a:lnTo>
                    <a:pt x="76498" y="764976"/>
                  </a:lnTo>
                  <a:cubicBezTo>
                    <a:pt x="34249" y="764976"/>
                    <a:pt x="0" y="730727"/>
                    <a:pt x="0" y="688478"/>
                  </a:cubicBezTo>
                  <a:lnTo>
                    <a:pt x="0" y="76498"/>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5265" tIns="45265" rIns="45265" bIns="45265" numCol="1" spcCol="1270" anchor="ctr" anchorCtr="0">
              <a:noAutofit/>
            </a:bodyPr>
            <a:lstStyle/>
            <a:p>
              <a:pPr lvl="0" algn="ctr" defTabSz="1600200">
                <a:lnSpc>
                  <a:spcPct val="90000"/>
                </a:lnSpc>
                <a:spcBef>
                  <a:spcPct val="0"/>
                </a:spcBef>
                <a:spcAft>
                  <a:spcPct val="35000"/>
                </a:spcAft>
              </a:pPr>
              <a:r>
                <a:rPr lang="es-EC" sz="3600" kern="1200" dirty="0" smtClean="0">
                  <a:latin typeface="Cambria" panose="02040503050406030204" pitchFamily="18" charset="0"/>
                </a:rPr>
                <a:t>N° 116</a:t>
              </a:r>
              <a:endParaRPr lang="es-EC" sz="3600" kern="1200" dirty="0">
                <a:latin typeface="Cambria" panose="02040503050406030204" pitchFamily="18" charset="0"/>
              </a:endParaRPr>
            </a:p>
          </p:txBody>
        </p:sp>
      </p:grpSp>
      <p:sp>
        <p:nvSpPr>
          <p:cNvPr id="20" name="19 Cerrar llave"/>
          <p:cNvSpPr/>
          <p:nvPr/>
        </p:nvSpPr>
        <p:spPr>
          <a:xfrm>
            <a:off x="5350412" y="3460084"/>
            <a:ext cx="283005" cy="1472587"/>
          </a:xfrm>
          <a:prstGeom prst="rightBrace">
            <a:avLst/>
          </a:prstGeom>
          <a:ln>
            <a:solidFill>
              <a:srgbClr val="160A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cxnSp>
        <p:nvCxnSpPr>
          <p:cNvPr id="22" name="21 Conector recto"/>
          <p:cNvCxnSpPr/>
          <p:nvPr/>
        </p:nvCxnSpPr>
        <p:spPr>
          <a:xfrm flipV="1">
            <a:off x="5491914" y="3899946"/>
            <a:ext cx="470480" cy="265783"/>
          </a:xfrm>
          <a:prstGeom prst="line">
            <a:avLst/>
          </a:prstGeom>
          <a:ln>
            <a:solidFill>
              <a:srgbClr val="160AB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274638"/>
            <a:ext cx="5122912" cy="1143000"/>
          </a:xfrm>
        </p:spPr>
        <p:txBody>
          <a:bodyPr/>
          <a:lstStyle/>
          <a:p>
            <a:r>
              <a:rPr lang="es-EC" sz="3600" b="1" dirty="0" err="1" smtClean="0">
                <a:solidFill>
                  <a:srgbClr val="160AB6"/>
                </a:solidFill>
                <a:latin typeface="Cambria" pitchFamily="18" charset="0"/>
              </a:rPr>
              <a:t>Challenges</a:t>
            </a:r>
            <a:endParaRPr lang="es-EC" sz="3600" b="1" dirty="0">
              <a:solidFill>
                <a:srgbClr val="160AB6"/>
              </a:solidFill>
              <a:latin typeface="Cambria" pitchFamily="18" charset="0"/>
            </a:endParaRPr>
          </a:p>
        </p:txBody>
      </p:sp>
      <p:sp>
        <p:nvSpPr>
          <p:cNvPr id="3" name="2 Marcador de contenido"/>
          <p:cNvSpPr>
            <a:spLocks noGrp="1"/>
          </p:cNvSpPr>
          <p:nvPr>
            <p:ph idx="1"/>
          </p:nvPr>
        </p:nvSpPr>
        <p:spPr>
          <a:xfrm>
            <a:off x="539552" y="1988840"/>
            <a:ext cx="8229600" cy="2952328"/>
          </a:xfrm>
        </p:spPr>
        <p:txBody>
          <a:bodyPr/>
          <a:lstStyle/>
          <a:p>
            <a:pPr algn="just">
              <a:buFont typeface="Wingdings" panose="05000000000000000000" pitchFamily="2" charset="2"/>
              <a:buChar char="q"/>
            </a:pPr>
            <a:r>
              <a:rPr lang="en-US" sz="2000" dirty="0">
                <a:latin typeface="Cambria" pitchFamily="18" charset="0"/>
              </a:rPr>
              <a:t>Ensuring </a:t>
            </a:r>
            <a:r>
              <a:rPr lang="en-US" sz="2000" dirty="0" smtClean="0">
                <a:latin typeface="Cambria" pitchFamily="18" charset="0"/>
              </a:rPr>
              <a:t>that the </a:t>
            </a:r>
            <a:r>
              <a:rPr lang="en-US" sz="2000" dirty="0">
                <a:latin typeface="Cambria" pitchFamily="18" charset="0"/>
              </a:rPr>
              <a:t>collection of data, the evaluation and the scientific research are sufficient and </a:t>
            </a:r>
            <a:r>
              <a:rPr lang="en-US" sz="2000" dirty="0" smtClean="0">
                <a:latin typeface="Cambria" pitchFamily="18" charset="0"/>
              </a:rPr>
              <a:t>adequate</a:t>
            </a:r>
            <a:endParaRPr lang="es-EC" sz="2000" dirty="0" smtClean="0">
              <a:latin typeface="Cambria" pitchFamily="18" charset="0"/>
            </a:endParaRPr>
          </a:p>
          <a:p>
            <a:pPr algn="just">
              <a:buFont typeface="Wingdings" panose="05000000000000000000" pitchFamily="2" charset="2"/>
              <a:buChar char="q"/>
            </a:pPr>
            <a:r>
              <a:rPr lang="en-US" sz="2000" dirty="0">
                <a:latin typeface="Cambria" pitchFamily="18" charset="0"/>
              </a:rPr>
              <a:t>Achieving the sustainable management of fisheries, especially those which target species of diverse biological productivity and of those species target in two or more </a:t>
            </a:r>
            <a:r>
              <a:rPr lang="en-US" sz="2000" dirty="0" smtClean="0">
                <a:latin typeface="Cambria" pitchFamily="18" charset="0"/>
              </a:rPr>
              <a:t>fisheries</a:t>
            </a:r>
            <a:endParaRPr lang="es-EC" sz="2000" dirty="0" smtClean="0">
              <a:latin typeface="Cambria" pitchFamily="18" charset="0"/>
            </a:endParaRPr>
          </a:p>
          <a:p>
            <a:pPr algn="just">
              <a:buFont typeface="Wingdings" panose="05000000000000000000" pitchFamily="2" charset="2"/>
              <a:buChar char="q"/>
            </a:pPr>
            <a:r>
              <a:rPr lang="en-US" sz="2000" dirty="0">
                <a:latin typeface="Cambria" pitchFamily="18" charset="0"/>
              </a:rPr>
              <a:t>Establishing permanent and complementary management agreements among </a:t>
            </a:r>
            <a:r>
              <a:rPr lang="en-US" sz="2000" dirty="0" smtClean="0">
                <a:latin typeface="Cambria" pitchFamily="18" charset="0"/>
              </a:rPr>
              <a:t>fisheries</a:t>
            </a:r>
            <a:endParaRPr lang="es-EC" sz="2000" dirty="0" smtClean="0">
              <a:latin typeface="Cambria" pitchFamily="18" charset="0"/>
            </a:endParaRPr>
          </a:p>
          <a:p>
            <a:pPr algn="just">
              <a:buFont typeface="Wingdings" panose="05000000000000000000" pitchFamily="2" charset="2"/>
              <a:buChar char="q"/>
            </a:pPr>
            <a:r>
              <a:rPr lang="en-US" sz="2000" dirty="0" smtClean="0">
                <a:latin typeface="Cambria" pitchFamily="18" charset="0"/>
              </a:rPr>
              <a:t>Ensuring the allocation of financial resources for implementation</a:t>
            </a:r>
            <a:r>
              <a:rPr lang="es-EC" sz="2000" dirty="0" smtClean="0">
                <a:latin typeface="Cambria" pitchFamily="18" charset="0"/>
              </a:rPr>
              <a:t> </a:t>
            </a:r>
            <a:endParaRPr lang="es-EC" sz="2000" dirty="0">
              <a:latin typeface="Cambria" pitchFamily="18" charset="0"/>
            </a:endParaRPr>
          </a:p>
        </p:txBody>
      </p:sp>
      <p:sp>
        <p:nvSpPr>
          <p:cNvPr id="4" name="3 Marcador de fecha"/>
          <p:cNvSpPr>
            <a:spLocks noGrp="1"/>
          </p:cNvSpPr>
          <p:nvPr>
            <p:ph type="dt" sz="half" idx="10"/>
          </p:nvPr>
        </p:nvSpPr>
        <p:spPr/>
        <p:txBody>
          <a:bodyPr/>
          <a:lstStyle/>
          <a:p>
            <a:pPr>
              <a:defRPr/>
            </a:pPr>
            <a:fld id="{3616B0E5-CA22-4A72-869F-0562BCC1049A}" type="datetime1">
              <a:rPr lang="es-EC" smtClean="0"/>
              <a:pPr>
                <a:defRPr/>
              </a:pPr>
              <a:t>17/12/2014</a:t>
            </a:fld>
            <a:endParaRPr lang="es-EC"/>
          </a:p>
        </p:txBody>
      </p:sp>
      <p:sp>
        <p:nvSpPr>
          <p:cNvPr id="5" name="4 Marcador de número de diapositiva"/>
          <p:cNvSpPr>
            <a:spLocks noGrp="1"/>
          </p:cNvSpPr>
          <p:nvPr>
            <p:ph type="sldNum" sz="quarter" idx="12"/>
          </p:nvPr>
        </p:nvSpPr>
        <p:spPr/>
        <p:txBody>
          <a:bodyPr/>
          <a:lstStyle/>
          <a:p>
            <a:pPr>
              <a:defRPr/>
            </a:pPr>
            <a:fld id="{021921FC-3607-46F5-AE2D-F775109A4618}" type="slidenum">
              <a:rPr lang="es-EC" smtClean="0"/>
              <a:pPr>
                <a:defRPr/>
              </a:pPr>
              <a:t>4</a:t>
            </a:fld>
            <a:endParaRPr lang="es-EC"/>
          </a:p>
        </p:txBody>
      </p:sp>
      <p:pic>
        <p:nvPicPr>
          <p:cNvPr id="4098" name="Picture 2" descr="C:\Users\JIMMY MARTINEZ\Desktop\gif tib\tiburon-039.gif"/>
          <p:cNvPicPr>
            <a:picLocks noChangeAspect="1" noChangeArrowheads="1" noCrop="1"/>
          </p:cNvPicPr>
          <p:nvPr/>
        </p:nvPicPr>
        <p:blipFill>
          <a:blip r:embed="rId2" cstate="print"/>
          <a:srcRect/>
          <a:stretch>
            <a:fillRect/>
          </a:stretch>
        </p:blipFill>
        <p:spPr bwMode="auto">
          <a:xfrm>
            <a:off x="6444208" y="4797152"/>
            <a:ext cx="2376264" cy="1782198"/>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635896" y="476672"/>
            <a:ext cx="5004048" cy="461665"/>
          </a:xfrm>
          <a:prstGeom prst="rect">
            <a:avLst/>
          </a:prstGeom>
          <a:noFill/>
        </p:spPr>
        <p:txBody>
          <a:bodyPr wrap="square" rtlCol="0">
            <a:spAutoFit/>
          </a:bodyPr>
          <a:lstStyle/>
          <a:p>
            <a:pPr algn="just"/>
            <a:r>
              <a:rPr lang="es-ES" sz="2400" b="1" dirty="0" smtClean="0">
                <a:solidFill>
                  <a:srgbClr val="160AB6"/>
                </a:solidFill>
                <a:latin typeface="Cambria" pitchFamily="18" charset="0"/>
              </a:rPr>
              <a:t>COMPONENTS OF THE </a:t>
            </a:r>
            <a:r>
              <a:rPr lang="es-ES" sz="2400" b="1" dirty="0" smtClean="0">
                <a:solidFill>
                  <a:srgbClr val="160AB6"/>
                </a:solidFill>
                <a:latin typeface="Cambria" pitchFamily="18" charset="0"/>
              </a:rPr>
              <a:t>PAT-EC</a:t>
            </a:r>
            <a:endParaRPr lang="es-EC" sz="2400" b="1" dirty="0">
              <a:solidFill>
                <a:srgbClr val="160AB6"/>
              </a:solidFill>
              <a:latin typeface="Cambria" pitchFamily="18" charset="0"/>
            </a:endParaRPr>
          </a:p>
        </p:txBody>
      </p:sp>
      <p:sp>
        <p:nvSpPr>
          <p:cNvPr id="5" name="4 Marcador de fecha"/>
          <p:cNvSpPr>
            <a:spLocks noGrp="1"/>
          </p:cNvSpPr>
          <p:nvPr>
            <p:ph type="dt" sz="half" idx="10"/>
          </p:nvPr>
        </p:nvSpPr>
        <p:spPr/>
        <p:txBody>
          <a:bodyPr/>
          <a:lstStyle/>
          <a:p>
            <a:pPr>
              <a:defRPr/>
            </a:pPr>
            <a:fld id="{FFE5D71C-3328-45A1-97F9-BE4423B3311E}" type="datetime1">
              <a:rPr lang="es-EC" smtClean="0"/>
              <a:pPr>
                <a:defRPr/>
              </a:pPr>
              <a:t>17/12/2014</a:t>
            </a:fld>
            <a:endParaRPr lang="es-EC"/>
          </a:p>
        </p:txBody>
      </p:sp>
      <p:sp>
        <p:nvSpPr>
          <p:cNvPr id="7" name="6 Marcador de número de diapositiva"/>
          <p:cNvSpPr>
            <a:spLocks noGrp="1"/>
          </p:cNvSpPr>
          <p:nvPr>
            <p:ph type="sldNum" sz="quarter" idx="12"/>
          </p:nvPr>
        </p:nvSpPr>
        <p:spPr/>
        <p:txBody>
          <a:bodyPr/>
          <a:lstStyle/>
          <a:p>
            <a:pPr>
              <a:defRPr/>
            </a:pPr>
            <a:fld id="{021921FC-3607-46F5-AE2D-F775109A4618}" type="slidenum">
              <a:rPr lang="es-EC" smtClean="0"/>
              <a:pPr>
                <a:defRPr/>
              </a:pPr>
              <a:t>5</a:t>
            </a:fld>
            <a:endParaRPr lang="es-EC"/>
          </a:p>
        </p:txBody>
      </p:sp>
      <p:pic>
        <p:nvPicPr>
          <p:cNvPr id="5122" name="Picture 2" descr="C:\Users\JIMMY MARTINEZ\Desktop\gif tib\tiburon-002.gif"/>
          <p:cNvPicPr>
            <a:picLocks noChangeAspect="1" noChangeArrowheads="1" noCrop="1"/>
          </p:cNvPicPr>
          <p:nvPr/>
        </p:nvPicPr>
        <p:blipFill>
          <a:blip r:embed="rId3" cstate="print"/>
          <a:srcRect/>
          <a:stretch>
            <a:fillRect/>
          </a:stretch>
        </p:blipFill>
        <p:spPr bwMode="auto">
          <a:xfrm>
            <a:off x="7596336" y="5917858"/>
            <a:ext cx="1224136" cy="679494"/>
          </a:xfrm>
          <a:prstGeom prst="rect">
            <a:avLst/>
          </a:prstGeom>
          <a:noFill/>
        </p:spPr>
      </p:pic>
      <p:sp>
        <p:nvSpPr>
          <p:cNvPr id="2" name="1 CuadroTexto"/>
          <p:cNvSpPr txBox="1"/>
          <p:nvPr/>
        </p:nvSpPr>
        <p:spPr>
          <a:xfrm>
            <a:off x="1475656" y="2204864"/>
            <a:ext cx="6732748" cy="2308324"/>
          </a:xfrm>
          <a:prstGeom prst="rect">
            <a:avLst/>
          </a:prstGeom>
          <a:noFill/>
        </p:spPr>
        <p:txBody>
          <a:bodyPr wrap="square" rtlCol="0">
            <a:spAutoFit/>
          </a:bodyPr>
          <a:lstStyle/>
          <a:p>
            <a:pPr marL="285750" lvl="0" indent="-285750">
              <a:buFont typeface="Wingdings" panose="05000000000000000000" pitchFamily="2" charset="2"/>
              <a:buChar char="q"/>
            </a:pPr>
            <a:r>
              <a:rPr lang="en-US" dirty="0">
                <a:latin typeface="Cambria" panose="02040503050406030204" pitchFamily="18" charset="0"/>
              </a:rPr>
              <a:t>Information and monitoring system and applied research</a:t>
            </a:r>
            <a:r>
              <a:rPr lang="es-ES" dirty="0" smtClean="0">
                <a:latin typeface="Cambria" panose="02040503050406030204" pitchFamily="18" charset="0"/>
              </a:rPr>
              <a:t>.</a:t>
            </a:r>
            <a:endParaRPr lang="es-EC" dirty="0">
              <a:latin typeface="Cambria" panose="02040503050406030204" pitchFamily="18" charset="0"/>
            </a:endParaRPr>
          </a:p>
          <a:p>
            <a:pPr lvl="0"/>
            <a:endParaRPr lang="es-ES" dirty="0" smtClean="0">
              <a:latin typeface="Cambria" panose="02040503050406030204" pitchFamily="18" charset="0"/>
            </a:endParaRPr>
          </a:p>
          <a:p>
            <a:pPr marL="285750" lvl="0" indent="-285750">
              <a:buFont typeface="Wingdings" panose="05000000000000000000" pitchFamily="2" charset="2"/>
              <a:buChar char="q"/>
            </a:pPr>
            <a:r>
              <a:rPr lang="es-ES" dirty="0" err="1" smtClean="0">
                <a:latin typeface="Cambria" panose="02040503050406030204" pitchFamily="18" charset="0"/>
              </a:rPr>
              <a:t>Regulations</a:t>
            </a:r>
            <a:r>
              <a:rPr lang="es-ES" dirty="0">
                <a:latin typeface="Cambria" panose="02040503050406030204" pitchFamily="18" charset="0"/>
              </a:rPr>
              <a:t>, </a:t>
            </a:r>
            <a:r>
              <a:rPr lang="es-ES" dirty="0" err="1" smtClean="0">
                <a:latin typeface="Cambria" panose="02040503050406030204" pitchFamily="18" charset="0"/>
              </a:rPr>
              <a:t>management</a:t>
            </a:r>
            <a:r>
              <a:rPr lang="es-ES" dirty="0" smtClean="0">
                <a:latin typeface="Cambria" panose="02040503050406030204" pitchFamily="18" charset="0"/>
              </a:rPr>
              <a:t> </a:t>
            </a:r>
            <a:r>
              <a:rPr lang="es-ES" dirty="0" smtClean="0">
                <a:latin typeface="Cambria" panose="02040503050406030204" pitchFamily="18" charset="0"/>
              </a:rPr>
              <a:t>and</a:t>
            </a:r>
            <a:r>
              <a:rPr lang="es-ES" dirty="0" smtClean="0">
                <a:latin typeface="Cambria" panose="02040503050406030204" pitchFamily="18" charset="0"/>
              </a:rPr>
              <a:t> incentives</a:t>
            </a:r>
            <a:r>
              <a:rPr lang="es-ES" dirty="0">
                <a:latin typeface="Cambria" panose="02040503050406030204" pitchFamily="18" charset="0"/>
              </a:rPr>
              <a:t>.</a:t>
            </a:r>
            <a:endParaRPr lang="es-EC" dirty="0">
              <a:latin typeface="Cambria" panose="02040503050406030204" pitchFamily="18" charset="0"/>
            </a:endParaRPr>
          </a:p>
          <a:p>
            <a:pPr lvl="0"/>
            <a:endParaRPr lang="es-ES" dirty="0" smtClean="0">
              <a:latin typeface="Cambria" panose="02040503050406030204" pitchFamily="18" charset="0"/>
            </a:endParaRPr>
          </a:p>
          <a:p>
            <a:pPr marL="285750" lvl="0" indent="-285750">
              <a:buFont typeface="Wingdings" panose="05000000000000000000" pitchFamily="2" charset="2"/>
              <a:buChar char="q"/>
            </a:pPr>
            <a:r>
              <a:rPr lang="es-ES" dirty="0" smtClean="0">
                <a:latin typeface="Cambria" panose="02040503050406030204" pitchFamily="18" charset="0"/>
              </a:rPr>
              <a:t>Control </a:t>
            </a:r>
            <a:r>
              <a:rPr lang="es-ES" dirty="0" smtClean="0">
                <a:latin typeface="Cambria" panose="02040503050406030204" pitchFamily="18" charset="0"/>
              </a:rPr>
              <a:t>and </a:t>
            </a:r>
            <a:r>
              <a:rPr lang="es-ES" dirty="0" err="1" smtClean="0">
                <a:latin typeface="Cambria" panose="02040503050406030204" pitchFamily="18" charset="0"/>
              </a:rPr>
              <a:t>oversight</a:t>
            </a:r>
            <a:r>
              <a:rPr lang="es-ES" dirty="0" smtClean="0">
                <a:latin typeface="Cambria" panose="02040503050406030204" pitchFamily="18" charset="0"/>
              </a:rPr>
              <a:t>.</a:t>
            </a:r>
            <a:endParaRPr lang="es-EC" dirty="0">
              <a:latin typeface="Cambria" panose="02040503050406030204" pitchFamily="18" charset="0"/>
            </a:endParaRPr>
          </a:p>
          <a:p>
            <a:pPr lvl="0"/>
            <a:endParaRPr lang="es-ES" dirty="0" smtClean="0">
              <a:latin typeface="Cambria" panose="02040503050406030204" pitchFamily="18" charset="0"/>
            </a:endParaRPr>
          </a:p>
          <a:p>
            <a:pPr marL="285750" lvl="0" indent="-285750">
              <a:buFont typeface="Wingdings" panose="05000000000000000000" pitchFamily="2" charset="2"/>
              <a:buChar char="q"/>
            </a:pPr>
            <a:r>
              <a:rPr lang="es-ES" dirty="0" err="1" smtClean="0">
                <a:latin typeface="Cambria" panose="02040503050406030204" pitchFamily="18" charset="0"/>
              </a:rPr>
              <a:t>Education</a:t>
            </a:r>
            <a:r>
              <a:rPr lang="es-ES" dirty="0" smtClean="0">
                <a:latin typeface="Cambria" panose="02040503050406030204" pitchFamily="18" charset="0"/>
              </a:rPr>
              <a:t> </a:t>
            </a:r>
            <a:r>
              <a:rPr lang="es-ES" dirty="0" smtClean="0">
                <a:latin typeface="Cambria" panose="02040503050406030204" pitchFamily="18" charset="0"/>
              </a:rPr>
              <a:t>and</a:t>
            </a:r>
            <a:r>
              <a:rPr lang="es-ES" dirty="0" smtClean="0">
                <a:latin typeface="Cambria" panose="02040503050406030204" pitchFamily="18" charset="0"/>
              </a:rPr>
              <a:t> </a:t>
            </a:r>
            <a:r>
              <a:rPr lang="es-ES" dirty="0" err="1" smtClean="0">
                <a:latin typeface="Cambria" panose="02040503050406030204" pitchFamily="18" charset="0"/>
              </a:rPr>
              <a:t>awareness</a:t>
            </a:r>
            <a:r>
              <a:rPr lang="es-ES" dirty="0" smtClean="0">
                <a:latin typeface="Cambria" panose="02040503050406030204" pitchFamily="18" charset="0"/>
              </a:rPr>
              <a:t>.</a:t>
            </a:r>
            <a:endParaRPr lang="es-EC" dirty="0">
              <a:latin typeface="Cambria" panose="02040503050406030204" pitchFamily="18" charset="0"/>
            </a:endParaRPr>
          </a:p>
          <a:p>
            <a:endParaRPr lang="es-EC" dirty="0">
              <a:latin typeface="Cambria" panose="02040503050406030204" pitchFamily="18" charset="0"/>
            </a:endParaRPr>
          </a:p>
        </p:txBody>
      </p:sp>
      <p:sp>
        <p:nvSpPr>
          <p:cNvPr id="4" name="3 Elipse"/>
          <p:cNvSpPr/>
          <p:nvPr/>
        </p:nvSpPr>
        <p:spPr>
          <a:xfrm>
            <a:off x="1763688" y="3212976"/>
            <a:ext cx="2592288" cy="504056"/>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ln>
                <a:solidFill>
                  <a:srgbClr val="FF0000"/>
                </a:solidFill>
              </a:ln>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circle(in)">
                                      <p:cBhvr>
                                        <p:cTn id="27" dur="20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131840" y="14988"/>
            <a:ext cx="5554960" cy="1143000"/>
          </a:xfrm>
        </p:spPr>
        <p:txBody>
          <a:bodyPr>
            <a:normAutofit/>
          </a:bodyPr>
          <a:lstStyle/>
          <a:p>
            <a:r>
              <a:rPr lang="es-ES_tradnl" sz="2800" b="1" dirty="0" err="1" smtClean="0">
                <a:solidFill>
                  <a:srgbClr val="160AB6"/>
                </a:solidFill>
                <a:latin typeface="Cambria" panose="02040503050406030204" pitchFamily="18" charset="0"/>
                <a:cs typeface="Arial" pitchFamily="34" charset="0"/>
              </a:rPr>
              <a:t>Distribution</a:t>
            </a:r>
            <a:r>
              <a:rPr lang="es-ES_tradnl" sz="2800" b="1" dirty="0" smtClean="0">
                <a:solidFill>
                  <a:srgbClr val="160AB6"/>
                </a:solidFill>
                <a:latin typeface="Cambria" panose="02040503050406030204" pitchFamily="18" charset="0"/>
                <a:cs typeface="Arial" pitchFamily="34" charset="0"/>
              </a:rPr>
              <a:t> of </a:t>
            </a:r>
            <a:r>
              <a:rPr lang="es-ES_tradnl" sz="2800" b="1" dirty="0" err="1" smtClean="0">
                <a:solidFill>
                  <a:srgbClr val="160AB6"/>
                </a:solidFill>
                <a:latin typeface="Cambria" panose="02040503050406030204" pitchFamily="18" charset="0"/>
                <a:cs typeface="Arial" pitchFamily="34" charset="0"/>
              </a:rPr>
              <a:t>the</a:t>
            </a:r>
            <a:r>
              <a:rPr lang="es-ES_tradnl" sz="2800" b="1" dirty="0" smtClean="0">
                <a:solidFill>
                  <a:srgbClr val="160AB6"/>
                </a:solidFill>
                <a:latin typeface="Cambria" panose="02040503050406030204" pitchFamily="18" charset="0"/>
                <a:cs typeface="Arial" pitchFamily="34" charset="0"/>
              </a:rPr>
              <a:t> </a:t>
            </a:r>
            <a:r>
              <a:rPr lang="es-ES_tradnl" sz="2800" b="1" dirty="0" err="1" smtClean="0">
                <a:solidFill>
                  <a:srgbClr val="160AB6"/>
                </a:solidFill>
                <a:latin typeface="Cambria" panose="02040503050406030204" pitchFamily="18" charset="0"/>
                <a:cs typeface="Arial" pitchFamily="34" charset="0"/>
              </a:rPr>
              <a:t>Fisheries</a:t>
            </a:r>
            <a:r>
              <a:rPr lang="es-ES_tradnl" sz="2800" b="1" dirty="0" smtClean="0">
                <a:solidFill>
                  <a:srgbClr val="160AB6"/>
                </a:solidFill>
                <a:latin typeface="Cambria" panose="02040503050406030204" pitchFamily="18" charset="0"/>
                <a:cs typeface="Arial" pitchFamily="34" charset="0"/>
              </a:rPr>
              <a:t> </a:t>
            </a:r>
            <a:r>
              <a:rPr lang="es-ES_tradnl" sz="2800" b="1" dirty="0" err="1" smtClean="0">
                <a:solidFill>
                  <a:srgbClr val="160AB6"/>
                </a:solidFill>
                <a:latin typeface="Cambria" panose="02040503050406030204" pitchFamily="18" charset="0"/>
                <a:cs typeface="Arial" pitchFamily="34" charset="0"/>
              </a:rPr>
              <a:t>Inspection</a:t>
            </a:r>
            <a:r>
              <a:rPr lang="es-ES_tradnl" sz="2800" b="1" dirty="0" smtClean="0">
                <a:solidFill>
                  <a:srgbClr val="160AB6"/>
                </a:solidFill>
                <a:latin typeface="Cambria" panose="02040503050406030204" pitchFamily="18" charset="0"/>
                <a:cs typeface="Arial" pitchFamily="34" charset="0"/>
              </a:rPr>
              <a:t> </a:t>
            </a:r>
            <a:r>
              <a:rPr lang="es-ES_tradnl" sz="2800" b="1" dirty="0" err="1" smtClean="0">
                <a:solidFill>
                  <a:srgbClr val="160AB6"/>
                </a:solidFill>
                <a:latin typeface="Cambria" panose="02040503050406030204" pitchFamily="18" charset="0"/>
                <a:cs typeface="Arial" pitchFamily="34" charset="0"/>
              </a:rPr>
              <a:t>Posts</a:t>
            </a:r>
            <a:endParaRPr lang="es-EC" sz="2800" b="1" dirty="0">
              <a:solidFill>
                <a:srgbClr val="160AB6"/>
              </a:solidFill>
              <a:latin typeface="Cambria" panose="02040503050406030204" pitchFamily="18" charset="0"/>
            </a:endParaRPr>
          </a:p>
        </p:txBody>
      </p:sp>
      <p:pic>
        <p:nvPicPr>
          <p:cNvPr id="7" name="Picture 18"/>
          <p:cNvPicPr>
            <a:picLocks noGrp="1" noChangeAspect="1" noChangeArrowheads="1"/>
          </p:cNvPicPr>
          <p:nvPr>
            <p:ph idx="1"/>
          </p:nvPr>
        </p:nvPicPr>
        <p:blipFill>
          <a:blip r:embed="rId3" cstate="print">
            <a:duotone>
              <a:prstClr val="black"/>
              <a:schemeClr val="accent3">
                <a:tint val="45000"/>
                <a:satMod val="400000"/>
              </a:schemeClr>
            </a:duotone>
          </a:blip>
          <a:srcRect/>
          <a:stretch>
            <a:fillRect/>
          </a:stretch>
        </p:blipFill>
        <p:spPr bwMode="auto">
          <a:xfrm>
            <a:off x="1077007" y="292524"/>
            <a:ext cx="6754654" cy="6408711"/>
          </a:xfrm>
          <a:prstGeom prst="roundRect">
            <a:avLst>
              <a:gd name="adj" fmla="val 133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5" name="29 Grupo"/>
          <p:cNvGrpSpPr>
            <a:grpSpLocks/>
          </p:cNvGrpSpPr>
          <p:nvPr/>
        </p:nvGrpSpPr>
        <p:grpSpPr bwMode="auto">
          <a:xfrm>
            <a:off x="1125885" y="843674"/>
            <a:ext cx="2413329" cy="1500188"/>
            <a:chOff x="1290887" y="666980"/>
            <a:chExt cx="2090360" cy="1500198"/>
          </a:xfrm>
        </p:grpSpPr>
        <p:sp>
          <p:nvSpPr>
            <p:cNvPr id="6" name="5 CuadroTexto">
              <a:hlinkClick r:id="rId4" action="ppaction://hlinksldjump"/>
            </p:cNvPr>
            <p:cNvSpPr txBox="1"/>
            <p:nvPr/>
          </p:nvSpPr>
          <p:spPr>
            <a:xfrm>
              <a:off x="1290887" y="666980"/>
              <a:ext cx="346564" cy="1500198"/>
            </a:xfrm>
            <a:prstGeom prst="rect">
              <a:avLst/>
            </a:prstGeom>
            <a:noFill/>
          </p:spPr>
          <p:txBody>
            <a:bodyPr vert="vert270" anchor="ctr">
              <a:spAutoFit/>
            </a:bodyPr>
            <a:lstStyle/>
            <a:p>
              <a:pPr algn="ctr">
                <a:defRPr/>
              </a:pPr>
              <a:r>
                <a:rPr lang="es-ES_tradnl" sz="1400" b="1" dirty="0">
                  <a:latin typeface="Cambria" panose="02040503050406030204" pitchFamily="18" charset="0"/>
                  <a:hlinkClick r:id="" action="ppaction://noaction"/>
                </a:rPr>
                <a:t>ESMERALDAS</a:t>
              </a:r>
              <a:endParaRPr lang="es-EC" sz="1400" b="1" dirty="0">
                <a:latin typeface="Cambria" panose="02040503050406030204" pitchFamily="18" charset="0"/>
              </a:endParaRPr>
            </a:p>
          </p:txBody>
        </p:sp>
        <p:sp>
          <p:nvSpPr>
            <p:cNvPr id="8" name="7 Abrir llave"/>
            <p:cNvSpPr/>
            <p:nvPr/>
          </p:nvSpPr>
          <p:spPr>
            <a:xfrm>
              <a:off x="1649372" y="952732"/>
              <a:ext cx="214302" cy="928694"/>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s-EC" sz="2000" dirty="0">
                <a:latin typeface="Cambria" panose="02040503050406030204" pitchFamily="18" charset="0"/>
                <a:cs typeface="Arial" pitchFamily="34" charset="0"/>
              </a:endParaRPr>
            </a:p>
          </p:txBody>
        </p:sp>
        <p:sp>
          <p:nvSpPr>
            <p:cNvPr id="9" name="25 CuadroTexto"/>
            <p:cNvSpPr txBox="1">
              <a:spLocks noChangeArrowheads="1"/>
            </p:cNvSpPr>
            <p:nvPr/>
          </p:nvSpPr>
          <p:spPr bwMode="auto">
            <a:xfrm>
              <a:off x="1863190" y="905357"/>
              <a:ext cx="1518057" cy="106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Ø"/>
              </a:pPr>
              <a:endParaRPr lang="es-EC" sz="900" dirty="0">
                <a:latin typeface="Cambria" panose="02040503050406030204" pitchFamily="18" charset="0"/>
              </a:endParaRPr>
            </a:p>
            <a:p>
              <a:pPr eaLnBrk="1" hangingPunct="1">
                <a:buFont typeface="Wingdings" pitchFamily="2" charset="2"/>
                <a:buChar char="Ø"/>
              </a:pPr>
              <a:r>
                <a:rPr lang="es-EC" sz="900" dirty="0">
                  <a:latin typeface="Cambria" panose="02040503050406030204" pitchFamily="18" charset="0"/>
                </a:rPr>
                <a:t>SAN LORENZO </a:t>
              </a:r>
              <a:endParaRPr lang="es-EC" sz="900" dirty="0">
                <a:solidFill>
                  <a:srgbClr val="0070C0"/>
                </a:solidFill>
                <a:latin typeface="Cambria" panose="02040503050406030204" pitchFamily="18" charset="0"/>
              </a:endParaRPr>
            </a:p>
            <a:p>
              <a:pPr eaLnBrk="1" hangingPunct="1">
                <a:buFont typeface="Wingdings" pitchFamily="2" charset="2"/>
                <a:buChar char="Ø"/>
              </a:pPr>
              <a:r>
                <a:rPr lang="es-EC" sz="900" dirty="0">
                  <a:latin typeface="Cambria" panose="02040503050406030204" pitchFamily="18" charset="0"/>
                </a:rPr>
                <a:t>ROCAFUERTE </a:t>
              </a:r>
            </a:p>
            <a:p>
              <a:pPr eaLnBrk="1" hangingPunct="1">
                <a:buFont typeface="Wingdings" pitchFamily="2" charset="2"/>
                <a:buChar char="Ø"/>
              </a:pPr>
              <a:r>
                <a:rPr lang="es-EC" sz="900" dirty="0">
                  <a:latin typeface="Cambria" panose="02040503050406030204" pitchFamily="18" charset="0"/>
                </a:rPr>
                <a:t>RIO VERDE </a:t>
              </a:r>
            </a:p>
            <a:p>
              <a:pPr eaLnBrk="1" hangingPunct="1">
                <a:buFont typeface="Wingdings" pitchFamily="2" charset="2"/>
                <a:buChar char="Ø"/>
              </a:pPr>
              <a:r>
                <a:rPr lang="es-EC" sz="900" dirty="0">
                  <a:latin typeface="Cambria" panose="02040503050406030204" pitchFamily="18" charset="0"/>
                </a:rPr>
                <a:t>ESMERALDAS</a:t>
              </a:r>
              <a:endParaRPr lang="es-EC" sz="900" dirty="0">
                <a:solidFill>
                  <a:srgbClr val="0070C0"/>
                </a:solidFill>
                <a:latin typeface="Cambria" panose="02040503050406030204" pitchFamily="18" charset="0"/>
              </a:endParaRPr>
            </a:p>
            <a:p>
              <a:pPr eaLnBrk="1" hangingPunct="1">
                <a:buFont typeface="Wingdings" pitchFamily="2" charset="2"/>
                <a:buChar char="Ø"/>
              </a:pPr>
              <a:r>
                <a:rPr lang="es-EC" sz="900" dirty="0">
                  <a:latin typeface="Cambria" panose="02040503050406030204" pitchFamily="18" charset="0"/>
                </a:rPr>
                <a:t>MUISNE</a:t>
              </a:r>
            </a:p>
            <a:p>
              <a:pPr eaLnBrk="1" hangingPunct="1">
                <a:buFont typeface="Wingdings" pitchFamily="2" charset="2"/>
                <a:buChar char="Ø"/>
              </a:pPr>
              <a:r>
                <a:rPr lang="es-EC" sz="900" dirty="0">
                  <a:latin typeface="Cambria" panose="02040503050406030204" pitchFamily="18" charset="0"/>
                </a:rPr>
                <a:t>TONCHIGUE</a:t>
              </a:r>
            </a:p>
          </p:txBody>
        </p:sp>
      </p:grpSp>
      <p:grpSp>
        <p:nvGrpSpPr>
          <p:cNvPr id="10" name="36 Grupo"/>
          <p:cNvGrpSpPr>
            <a:grpSpLocks/>
          </p:cNvGrpSpPr>
          <p:nvPr/>
        </p:nvGrpSpPr>
        <p:grpSpPr bwMode="auto">
          <a:xfrm>
            <a:off x="712644" y="1950489"/>
            <a:ext cx="1857926" cy="1573940"/>
            <a:chOff x="705291" y="2408582"/>
            <a:chExt cx="1652131" cy="1574402"/>
          </a:xfrm>
        </p:grpSpPr>
        <p:sp>
          <p:nvSpPr>
            <p:cNvPr id="11" name="10 CuadroTexto"/>
            <p:cNvSpPr txBox="1"/>
            <p:nvPr/>
          </p:nvSpPr>
          <p:spPr>
            <a:xfrm>
              <a:off x="705291" y="2408582"/>
              <a:ext cx="383159" cy="1406916"/>
            </a:xfrm>
            <a:prstGeom prst="rect">
              <a:avLst/>
            </a:prstGeom>
            <a:noFill/>
          </p:spPr>
          <p:txBody>
            <a:bodyPr vert="vert270" wrap="square" anchor="ctr">
              <a:spAutoFit/>
            </a:bodyPr>
            <a:lstStyle/>
            <a:p>
              <a:pPr algn="ctr">
                <a:defRPr/>
              </a:pPr>
              <a:r>
                <a:rPr lang="es-ES_tradnl" sz="1600" b="1" dirty="0">
                  <a:latin typeface="Cambria" panose="02040503050406030204" pitchFamily="18" charset="0"/>
                  <a:hlinkClick r:id="" action="ppaction://noaction"/>
                </a:rPr>
                <a:t>MANABI</a:t>
              </a:r>
              <a:endParaRPr lang="es-EC" sz="1600" b="1" dirty="0">
                <a:latin typeface="Cambria" panose="02040503050406030204" pitchFamily="18" charset="0"/>
              </a:endParaRPr>
            </a:p>
          </p:txBody>
        </p:sp>
        <p:sp>
          <p:nvSpPr>
            <p:cNvPr id="12" name="28 CuadroTexto"/>
            <p:cNvSpPr txBox="1">
              <a:spLocks noChangeArrowheads="1"/>
            </p:cNvSpPr>
            <p:nvPr/>
          </p:nvSpPr>
          <p:spPr bwMode="auto">
            <a:xfrm>
              <a:off x="1206476" y="2659156"/>
              <a:ext cx="1150946" cy="132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Ø"/>
              </a:pPr>
              <a:r>
                <a:rPr lang="es-EC" sz="1000" dirty="0" smtClean="0">
                  <a:latin typeface="Cambria" panose="02040503050406030204" pitchFamily="18" charset="0"/>
                </a:rPr>
                <a:t>EL MATAL</a:t>
              </a:r>
            </a:p>
            <a:p>
              <a:pPr eaLnBrk="1" hangingPunct="1">
                <a:buFont typeface="Wingdings" pitchFamily="2" charset="2"/>
                <a:buChar char="Ø"/>
              </a:pPr>
              <a:r>
                <a:rPr lang="es-EC" sz="1000" dirty="0" smtClean="0">
                  <a:latin typeface="Cambria" panose="02040503050406030204" pitchFamily="18" charset="0"/>
                </a:rPr>
                <a:t>PEDERNALES</a:t>
              </a:r>
              <a:endParaRPr lang="es-EC" sz="1000" dirty="0">
                <a:latin typeface="Cambria" panose="02040503050406030204" pitchFamily="18" charset="0"/>
              </a:endParaRPr>
            </a:p>
            <a:p>
              <a:pPr eaLnBrk="1" hangingPunct="1">
                <a:buFont typeface="Wingdings" pitchFamily="2" charset="2"/>
                <a:buChar char="Ø"/>
              </a:pPr>
              <a:r>
                <a:rPr lang="es-EC" sz="1000" dirty="0">
                  <a:latin typeface="Cambria" panose="02040503050406030204" pitchFamily="18" charset="0"/>
                </a:rPr>
                <a:t>BAHIA </a:t>
              </a:r>
              <a:r>
                <a:rPr lang="es-EC" sz="1000" dirty="0" smtClean="0">
                  <a:latin typeface="Cambria" panose="02040503050406030204" pitchFamily="18" charset="0"/>
                </a:rPr>
                <a:t>DE CARAQUEZ</a:t>
              </a:r>
              <a:endParaRPr lang="es-EC" sz="1000" dirty="0">
                <a:latin typeface="Cambria" panose="02040503050406030204" pitchFamily="18" charset="0"/>
              </a:endParaRPr>
            </a:p>
            <a:p>
              <a:pPr eaLnBrk="1" hangingPunct="1">
                <a:buFont typeface="Wingdings" pitchFamily="2" charset="2"/>
                <a:buChar char="Ø"/>
              </a:pPr>
              <a:r>
                <a:rPr lang="es-EC" sz="1000" dirty="0">
                  <a:latin typeface="Cambria" panose="02040503050406030204" pitchFamily="18" charset="0"/>
                </a:rPr>
                <a:t>MANTA</a:t>
              </a:r>
            </a:p>
            <a:p>
              <a:pPr eaLnBrk="1" hangingPunct="1">
                <a:buFont typeface="Wingdings" pitchFamily="2" charset="2"/>
                <a:buChar char="Ø"/>
              </a:pPr>
              <a:r>
                <a:rPr lang="es-EC" sz="1000" dirty="0">
                  <a:latin typeface="Cambria" panose="02040503050406030204" pitchFamily="18" charset="0"/>
                </a:rPr>
                <a:t>PUERTO </a:t>
              </a:r>
              <a:r>
                <a:rPr lang="es-EC" sz="1000" dirty="0" smtClean="0">
                  <a:latin typeface="Cambria" panose="02040503050406030204" pitchFamily="18" charset="0"/>
                </a:rPr>
                <a:t>LOPEZ</a:t>
              </a:r>
            </a:p>
            <a:p>
              <a:pPr eaLnBrk="1" hangingPunct="1">
                <a:buFont typeface="Wingdings" pitchFamily="2" charset="2"/>
                <a:buChar char="Ø"/>
              </a:pPr>
              <a:r>
                <a:rPr lang="es-EC" sz="1000" dirty="0" smtClean="0">
                  <a:latin typeface="Cambria" panose="02040503050406030204" pitchFamily="18" charset="0"/>
                </a:rPr>
                <a:t>JARAMIJO</a:t>
              </a:r>
            </a:p>
            <a:p>
              <a:pPr eaLnBrk="1" hangingPunct="1">
                <a:buFont typeface="Wingdings" pitchFamily="2" charset="2"/>
                <a:buChar char="Ø"/>
              </a:pPr>
              <a:r>
                <a:rPr lang="es-EC" sz="1000" dirty="0" smtClean="0">
                  <a:latin typeface="Cambria" panose="02040503050406030204" pitchFamily="18" charset="0"/>
                </a:rPr>
                <a:t>SAN MATEO </a:t>
              </a:r>
              <a:endParaRPr lang="es-EC" sz="1000" dirty="0">
                <a:latin typeface="Cambria" panose="02040503050406030204" pitchFamily="18" charset="0"/>
              </a:endParaRPr>
            </a:p>
          </p:txBody>
        </p:sp>
      </p:grpSp>
      <p:sp>
        <p:nvSpPr>
          <p:cNvPr id="13" name="12 Abrir llave"/>
          <p:cNvSpPr/>
          <p:nvPr/>
        </p:nvSpPr>
        <p:spPr bwMode="auto">
          <a:xfrm>
            <a:off x="1169100" y="2195430"/>
            <a:ext cx="268262" cy="1082778"/>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s-EC" dirty="0">
              <a:latin typeface="Arial" pitchFamily="34" charset="0"/>
              <a:cs typeface="Arial" pitchFamily="34" charset="0"/>
            </a:endParaRPr>
          </a:p>
        </p:txBody>
      </p:sp>
      <p:grpSp>
        <p:nvGrpSpPr>
          <p:cNvPr id="14" name="50 Grupo"/>
          <p:cNvGrpSpPr>
            <a:grpSpLocks/>
          </p:cNvGrpSpPr>
          <p:nvPr/>
        </p:nvGrpSpPr>
        <p:grpSpPr bwMode="auto">
          <a:xfrm>
            <a:off x="-36500" y="3356992"/>
            <a:ext cx="1610989" cy="1206175"/>
            <a:chOff x="447453" y="4389882"/>
            <a:chExt cx="1655463" cy="1206458"/>
          </a:xfrm>
        </p:grpSpPr>
        <p:sp>
          <p:nvSpPr>
            <p:cNvPr id="15" name="14 CuadroTexto">
              <a:hlinkClick r:id="rId5" action="ppaction://hlinksldjump"/>
            </p:cNvPr>
            <p:cNvSpPr txBox="1"/>
            <p:nvPr/>
          </p:nvSpPr>
          <p:spPr>
            <a:xfrm>
              <a:off x="447453" y="4389882"/>
              <a:ext cx="411156" cy="1094358"/>
            </a:xfrm>
            <a:prstGeom prst="rect">
              <a:avLst/>
            </a:prstGeom>
            <a:noFill/>
          </p:spPr>
          <p:txBody>
            <a:bodyPr vert="vert270" wrap="square" anchor="ctr">
              <a:spAutoFit/>
            </a:bodyPr>
            <a:lstStyle/>
            <a:p>
              <a:pPr algn="ctr">
                <a:defRPr/>
              </a:pPr>
              <a:r>
                <a:rPr lang="es-ES_tradnl" sz="1400" b="1" dirty="0">
                  <a:latin typeface="Cambria" panose="02040503050406030204" pitchFamily="18" charset="0"/>
                  <a:hlinkClick r:id="" action="ppaction://noaction"/>
                </a:rPr>
                <a:t>STA. ELENA</a:t>
              </a:r>
              <a:endParaRPr lang="es-EC" sz="1400" b="1" dirty="0">
                <a:latin typeface="Cambria" panose="02040503050406030204" pitchFamily="18" charset="0"/>
              </a:endParaRPr>
            </a:p>
          </p:txBody>
        </p:sp>
        <p:sp>
          <p:nvSpPr>
            <p:cNvPr id="16" name="15 Abrir llave"/>
            <p:cNvSpPr/>
            <p:nvPr/>
          </p:nvSpPr>
          <p:spPr>
            <a:xfrm>
              <a:off x="1020315" y="4658277"/>
              <a:ext cx="258666" cy="844748"/>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s-EC" sz="2000" dirty="0">
                <a:latin typeface="Cambria" panose="02040503050406030204" pitchFamily="18" charset="0"/>
                <a:cs typeface="Arial" pitchFamily="34" charset="0"/>
              </a:endParaRPr>
            </a:p>
          </p:txBody>
        </p:sp>
        <p:sp>
          <p:nvSpPr>
            <p:cNvPr id="17" name="40 CuadroTexto"/>
            <p:cNvSpPr txBox="1">
              <a:spLocks noChangeArrowheads="1"/>
            </p:cNvSpPr>
            <p:nvPr/>
          </p:nvSpPr>
          <p:spPr bwMode="auto">
            <a:xfrm>
              <a:off x="1112989" y="4672793"/>
              <a:ext cx="989927" cy="923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Ø"/>
              </a:pPr>
              <a:r>
                <a:rPr lang="es-EC" sz="900" dirty="0">
                  <a:latin typeface="Cambria" panose="02040503050406030204" pitchFamily="18" charset="0"/>
                </a:rPr>
                <a:t>LA ENTRADA</a:t>
              </a:r>
            </a:p>
            <a:p>
              <a:pPr eaLnBrk="1" hangingPunct="1">
                <a:buFont typeface="Wingdings" pitchFamily="2" charset="2"/>
                <a:buChar char="Ø"/>
              </a:pPr>
              <a:r>
                <a:rPr lang="es-EC" sz="900" dirty="0">
                  <a:latin typeface="Cambria" panose="02040503050406030204" pitchFamily="18" charset="0"/>
                </a:rPr>
                <a:t>SAN PEDRO</a:t>
              </a:r>
            </a:p>
            <a:p>
              <a:pPr eaLnBrk="1" hangingPunct="1">
                <a:buFont typeface="Wingdings" pitchFamily="2" charset="2"/>
                <a:buChar char="Ø"/>
              </a:pPr>
              <a:r>
                <a:rPr lang="es-EC" sz="900" dirty="0">
                  <a:latin typeface="Cambria" panose="02040503050406030204" pitchFamily="18" charset="0"/>
                </a:rPr>
                <a:t>PALMAR</a:t>
              </a:r>
            </a:p>
            <a:p>
              <a:pPr eaLnBrk="1" hangingPunct="1">
                <a:buFont typeface="Wingdings" pitchFamily="2" charset="2"/>
                <a:buChar char="Ø"/>
              </a:pPr>
              <a:r>
                <a:rPr lang="es-EC" sz="900" dirty="0">
                  <a:latin typeface="Cambria" panose="02040503050406030204" pitchFamily="18" charset="0"/>
                </a:rPr>
                <a:t>SANTA ROSA</a:t>
              </a:r>
            </a:p>
            <a:p>
              <a:pPr eaLnBrk="1" hangingPunct="1">
                <a:buFont typeface="Wingdings" pitchFamily="2" charset="2"/>
                <a:buChar char="Ø"/>
              </a:pPr>
              <a:r>
                <a:rPr lang="es-EC" sz="900" dirty="0">
                  <a:latin typeface="Cambria" panose="02040503050406030204" pitchFamily="18" charset="0"/>
                </a:rPr>
                <a:t>ANCONCITO</a:t>
              </a:r>
            </a:p>
            <a:p>
              <a:pPr eaLnBrk="1" hangingPunct="1">
                <a:buFont typeface="Wingdings" pitchFamily="2" charset="2"/>
                <a:buChar char="Ø"/>
              </a:pPr>
              <a:r>
                <a:rPr lang="es-EC" sz="900" dirty="0">
                  <a:latin typeface="Cambria" panose="02040503050406030204" pitchFamily="18" charset="0"/>
                </a:rPr>
                <a:t>CHANDUY</a:t>
              </a:r>
            </a:p>
          </p:txBody>
        </p:sp>
      </p:grpSp>
      <p:grpSp>
        <p:nvGrpSpPr>
          <p:cNvPr id="18" name="81 Grupo"/>
          <p:cNvGrpSpPr>
            <a:grpSpLocks/>
          </p:cNvGrpSpPr>
          <p:nvPr/>
        </p:nvGrpSpPr>
        <p:grpSpPr bwMode="auto">
          <a:xfrm>
            <a:off x="226410" y="4516864"/>
            <a:ext cx="1628262" cy="1000125"/>
            <a:chOff x="6935407" y="3357562"/>
            <a:chExt cx="1627462" cy="1000132"/>
          </a:xfrm>
        </p:grpSpPr>
        <p:sp>
          <p:nvSpPr>
            <p:cNvPr id="19" name="18 CuadroTexto">
              <a:hlinkClick r:id="rId5" action="ppaction://hlinksldjump"/>
            </p:cNvPr>
            <p:cNvSpPr txBox="1"/>
            <p:nvPr/>
          </p:nvSpPr>
          <p:spPr>
            <a:xfrm>
              <a:off x="6935407" y="3357562"/>
              <a:ext cx="399914" cy="1000132"/>
            </a:xfrm>
            <a:prstGeom prst="rect">
              <a:avLst/>
            </a:prstGeom>
            <a:noFill/>
          </p:spPr>
          <p:txBody>
            <a:bodyPr vert="vert270" anchor="ctr">
              <a:spAutoFit/>
            </a:bodyPr>
            <a:lstStyle/>
            <a:p>
              <a:pPr algn="ctr">
                <a:defRPr/>
              </a:pPr>
              <a:r>
                <a:rPr lang="es-ES_tradnl" sz="1400" b="1" dirty="0">
                  <a:solidFill>
                    <a:schemeClr val="tx1">
                      <a:lumMod val="95000"/>
                      <a:lumOff val="5000"/>
                    </a:schemeClr>
                  </a:solidFill>
                  <a:latin typeface="Cambria" panose="02040503050406030204" pitchFamily="18" charset="0"/>
                  <a:hlinkClick r:id="" action="ppaction://noaction"/>
                </a:rPr>
                <a:t>GUAYAS</a:t>
              </a:r>
              <a:endParaRPr lang="es-EC" sz="1400" b="1" dirty="0">
                <a:solidFill>
                  <a:schemeClr val="tx1">
                    <a:lumMod val="95000"/>
                    <a:lumOff val="5000"/>
                  </a:schemeClr>
                </a:solidFill>
                <a:latin typeface="Cambria" panose="02040503050406030204" pitchFamily="18" charset="0"/>
              </a:endParaRPr>
            </a:p>
          </p:txBody>
        </p:sp>
        <p:sp>
          <p:nvSpPr>
            <p:cNvPr id="20" name="19 Cerrar llave"/>
            <p:cNvSpPr/>
            <p:nvPr/>
          </p:nvSpPr>
          <p:spPr>
            <a:xfrm flipH="1">
              <a:off x="7320467" y="3497263"/>
              <a:ext cx="263396" cy="71438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s-EC" sz="2000" dirty="0">
                <a:latin typeface="Cambria" panose="02040503050406030204" pitchFamily="18" charset="0"/>
                <a:cs typeface="Arial" pitchFamily="34" charset="0"/>
              </a:endParaRPr>
            </a:p>
          </p:txBody>
        </p:sp>
        <p:sp>
          <p:nvSpPr>
            <p:cNvPr id="21" name="77 CuadroTexto"/>
            <p:cNvSpPr txBox="1">
              <a:spLocks noChangeArrowheads="1"/>
            </p:cNvSpPr>
            <p:nvPr/>
          </p:nvSpPr>
          <p:spPr bwMode="auto">
            <a:xfrm>
              <a:off x="7489259" y="3488526"/>
              <a:ext cx="1073610" cy="64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Ø"/>
              </a:pPr>
              <a:r>
                <a:rPr lang="es-EC" sz="900" dirty="0">
                  <a:latin typeface="Cambria" panose="02040503050406030204" pitchFamily="18" charset="0"/>
                </a:rPr>
                <a:t>.GUAYAQUIL</a:t>
              </a:r>
            </a:p>
            <a:p>
              <a:pPr eaLnBrk="1" hangingPunct="1">
                <a:buFont typeface="Wingdings" pitchFamily="2" charset="2"/>
                <a:buChar char="Ø"/>
              </a:pPr>
              <a:r>
                <a:rPr lang="es-EC" sz="900" dirty="0">
                  <a:latin typeface="Cambria" panose="02040503050406030204" pitchFamily="18" charset="0"/>
                </a:rPr>
                <a:t>.PUNA</a:t>
              </a:r>
            </a:p>
            <a:p>
              <a:pPr eaLnBrk="1" hangingPunct="1">
                <a:buFont typeface="Wingdings" pitchFamily="2" charset="2"/>
                <a:buChar char="Ø"/>
              </a:pPr>
              <a:r>
                <a:rPr lang="es-EC" sz="900" dirty="0">
                  <a:latin typeface="Cambria" panose="02040503050406030204" pitchFamily="18" charset="0"/>
                </a:rPr>
                <a:t>.PLAYAS</a:t>
              </a:r>
              <a:endParaRPr lang="es-EC" sz="900" dirty="0">
                <a:solidFill>
                  <a:srgbClr val="0070C0"/>
                </a:solidFill>
                <a:latin typeface="Cambria" panose="02040503050406030204" pitchFamily="18" charset="0"/>
              </a:endParaRPr>
            </a:p>
            <a:p>
              <a:pPr eaLnBrk="1" hangingPunct="1">
                <a:buFont typeface="Wingdings" pitchFamily="2" charset="2"/>
                <a:buChar char="Ø"/>
              </a:pPr>
              <a:r>
                <a:rPr lang="es-EC" sz="900" dirty="0">
                  <a:latin typeface="Cambria" panose="02040503050406030204" pitchFamily="18" charset="0"/>
                </a:rPr>
                <a:t> POSORJA</a:t>
              </a:r>
            </a:p>
          </p:txBody>
        </p:sp>
      </p:grpSp>
      <p:grpSp>
        <p:nvGrpSpPr>
          <p:cNvPr id="22" name="82 Grupo"/>
          <p:cNvGrpSpPr>
            <a:grpSpLocks/>
          </p:cNvGrpSpPr>
          <p:nvPr/>
        </p:nvGrpSpPr>
        <p:grpSpPr bwMode="auto">
          <a:xfrm>
            <a:off x="72267" y="5411472"/>
            <a:ext cx="1734980" cy="1000125"/>
            <a:chOff x="6788725" y="3302382"/>
            <a:chExt cx="1736512" cy="1000132"/>
          </a:xfrm>
        </p:grpSpPr>
        <p:sp>
          <p:nvSpPr>
            <p:cNvPr id="23" name="22 CuadroTexto">
              <a:hlinkClick r:id="rId6" action="ppaction://hlinksldjump"/>
            </p:cNvPr>
            <p:cNvSpPr txBox="1"/>
            <p:nvPr/>
          </p:nvSpPr>
          <p:spPr>
            <a:xfrm>
              <a:off x="6788725" y="3302382"/>
              <a:ext cx="400463" cy="1000132"/>
            </a:xfrm>
            <a:prstGeom prst="rect">
              <a:avLst/>
            </a:prstGeom>
            <a:noFill/>
          </p:spPr>
          <p:txBody>
            <a:bodyPr vert="vert270" anchor="ctr">
              <a:spAutoFit/>
            </a:bodyPr>
            <a:lstStyle/>
            <a:p>
              <a:pPr algn="ctr">
                <a:defRPr/>
              </a:pPr>
              <a:r>
                <a:rPr lang="es-ES_tradnl" sz="1400" b="1" dirty="0">
                  <a:latin typeface="Cambria" panose="02040503050406030204" pitchFamily="18" charset="0"/>
                  <a:hlinkClick r:id="" action="ppaction://noaction"/>
                </a:rPr>
                <a:t>EL ORO</a:t>
              </a:r>
              <a:endParaRPr lang="es-EC" sz="1400" b="1" dirty="0">
                <a:latin typeface="Cambria" panose="02040503050406030204" pitchFamily="18" charset="0"/>
              </a:endParaRPr>
            </a:p>
          </p:txBody>
        </p:sp>
        <p:sp>
          <p:nvSpPr>
            <p:cNvPr id="24" name="23 Cerrar llave"/>
            <p:cNvSpPr/>
            <p:nvPr/>
          </p:nvSpPr>
          <p:spPr>
            <a:xfrm flipH="1">
              <a:off x="7195123" y="3481770"/>
              <a:ext cx="222446" cy="476253"/>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s-EC" sz="2000" dirty="0">
                <a:latin typeface="Cambria" panose="02040503050406030204" pitchFamily="18" charset="0"/>
                <a:cs typeface="Arial" pitchFamily="34" charset="0"/>
              </a:endParaRPr>
            </a:p>
          </p:txBody>
        </p:sp>
        <p:sp>
          <p:nvSpPr>
            <p:cNvPr id="25" name="85 CuadroTexto"/>
            <p:cNvSpPr txBox="1">
              <a:spLocks noChangeArrowheads="1"/>
            </p:cNvSpPr>
            <p:nvPr/>
          </p:nvSpPr>
          <p:spPr bwMode="auto">
            <a:xfrm>
              <a:off x="7380312" y="3535457"/>
              <a:ext cx="1144925" cy="50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Ø"/>
              </a:pPr>
              <a:r>
                <a:rPr lang="es-EC" sz="900" dirty="0">
                  <a:latin typeface="Cambria" panose="02040503050406030204" pitchFamily="18" charset="0"/>
                </a:rPr>
                <a:t>PUERTO </a:t>
              </a:r>
              <a:r>
                <a:rPr lang="es-EC" sz="900" dirty="0" smtClean="0">
                  <a:latin typeface="Cambria" panose="02040503050406030204" pitchFamily="18" charset="0"/>
                </a:rPr>
                <a:t>BOLIVAR</a:t>
              </a:r>
            </a:p>
            <a:p>
              <a:pPr eaLnBrk="1" hangingPunct="1">
                <a:buFont typeface="Wingdings" pitchFamily="2" charset="2"/>
                <a:buChar char="Ø"/>
              </a:pPr>
              <a:r>
                <a:rPr lang="es-EC" sz="900" dirty="0" smtClean="0">
                  <a:latin typeface="Cambria" panose="02040503050406030204" pitchFamily="18" charset="0"/>
                </a:rPr>
                <a:t>HUAQUILLAS</a:t>
              </a:r>
              <a:endParaRPr lang="es-EC" sz="900" dirty="0">
                <a:latin typeface="Cambria" panose="02040503050406030204" pitchFamily="18" charset="0"/>
              </a:endParaRPr>
            </a:p>
          </p:txBody>
        </p:sp>
      </p:grpSp>
      <p:cxnSp>
        <p:nvCxnSpPr>
          <p:cNvPr id="27" name="26 Conector recto de flecha"/>
          <p:cNvCxnSpPr/>
          <p:nvPr/>
        </p:nvCxnSpPr>
        <p:spPr>
          <a:xfrm>
            <a:off x="2780145" y="1559103"/>
            <a:ext cx="1235874"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9" name="28 Conector recto de flecha"/>
          <p:cNvCxnSpPr/>
          <p:nvPr/>
        </p:nvCxnSpPr>
        <p:spPr>
          <a:xfrm>
            <a:off x="2050229" y="2544036"/>
            <a:ext cx="875835" cy="300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2" name="31 Conector recto de flecha"/>
          <p:cNvCxnSpPr/>
          <p:nvPr/>
        </p:nvCxnSpPr>
        <p:spPr>
          <a:xfrm>
            <a:off x="1317601" y="4047600"/>
            <a:ext cx="48964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5" name="34 Conector recto de flecha"/>
          <p:cNvCxnSpPr/>
          <p:nvPr/>
        </p:nvCxnSpPr>
        <p:spPr>
          <a:xfrm flipV="1">
            <a:off x="1622037" y="4678605"/>
            <a:ext cx="867163" cy="29238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8" name="37 Conector recto de flecha"/>
          <p:cNvCxnSpPr/>
          <p:nvPr/>
        </p:nvCxnSpPr>
        <p:spPr>
          <a:xfrm>
            <a:off x="1362917" y="5911534"/>
            <a:ext cx="633311"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0" name="39 Elipse"/>
          <p:cNvSpPr/>
          <p:nvPr/>
        </p:nvSpPr>
        <p:spPr>
          <a:xfrm>
            <a:off x="4355976" y="2236705"/>
            <a:ext cx="357187" cy="307331"/>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C"/>
          </a:p>
        </p:txBody>
      </p:sp>
      <p:cxnSp>
        <p:nvCxnSpPr>
          <p:cNvPr id="42" name="41 Conector recto de flecha"/>
          <p:cNvCxnSpPr/>
          <p:nvPr/>
        </p:nvCxnSpPr>
        <p:spPr>
          <a:xfrm flipH="1">
            <a:off x="4840035" y="1820713"/>
            <a:ext cx="596062" cy="4476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3" name="42 Conector recto de flecha"/>
          <p:cNvCxnSpPr>
            <a:endCxn id="39" idx="0"/>
          </p:cNvCxnSpPr>
          <p:nvPr/>
        </p:nvCxnSpPr>
        <p:spPr>
          <a:xfrm flipH="1">
            <a:off x="6714952" y="2364082"/>
            <a:ext cx="404688" cy="78102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4" name="43 CuadroTexto"/>
          <p:cNvSpPr txBox="1"/>
          <p:nvPr/>
        </p:nvSpPr>
        <p:spPr>
          <a:xfrm>
            <a:off x="5148064" y="1559103"/>
            <a:ext cx="1566887" cy="523220"/>
          </a:xfrm>
          <a:prstGeom prst="rect">
            <a:avLst/>
          </a:prstGeom>
          <a:noFill/>
        </p:spPr>
        <p:txBody>
          <a:bodyPr wrap="square" rtlCol="0">
            <a:spAutoFit/>
          </a:bodyPr>
          <a:lstStyle/>
          <a:p>
            <a:pPr marL="285750" indent="-285750">
              <a:buFont typeface="Arial" pitchFamily="34" charset="0"/>
              <a:buChar char="•"/>
            </a:pPr>
            <a:r>
              <a:rPr lang="es-EC" sz="1400" b="1" u="sng" dirty="0" smtClean="0">
                <a:solidFill>
                  <a:srgbClr val="0070C0"/>
                </a:solidFill>
                <a:latin typeface="Cambria" panose="02040503050406030204" pitchFamily="18" charset="0"/>
              </a:rPr>
              <a:t>PICHINCHA</a:t>
            </a:r>
            <a:r>
              <a:rPr lang="es-EC" sz="1400" u="sng" dirty="0" smtClean="0">
                <a:solidFill>
                  <a:srgbClr val="002060"/>
                </a:solidFill>
                <a:latin typeface="Cambria" panose="02040503050406030204" pitchFamily="18" charset="0"/>
              </a:rPr>
              <a:t>: </a:t>
            </a:r>
            <a:r>
              <a:rPr lang="es-EC" sz="1400" dirty="0" smtClean="0">
                <a:latin typeface="Cambria" panose="02040503050406030204" pitchFamily="18" charset="0"/>
              </a:rPr>
              <a:t>Quito</a:t>
            </a:r>
            <a:endParaRPr lang="es-EC" sz="1400" dirty="0">
              <a:latin typeface="Cambria" panose="02040503050406030204" pitchFamily="18" charset="0"/>
            </a:endParaRPr>
          </a:p>
        </p:txBody>
      </p:sp>
      <p:sp>
        <p:nvSpPr>
          <p:cNvPr id="45" name="44 CuadroTexto"/>
          <p:cNvSpPr txBox="1"/>
          <p:nvPr/>
        </p:nvSpPr>
        <p:spPr>
          <a:xfrm>
            <a:off x="6948264" y="2081593"/>
            <a:ext cx="1440160" cy="307777"/>
          </a:xfrm>
          <a:prstGeom prst="rect">
            <a:avLst/>
          </a:prstGeom>
          <a:noFill/>
        </p:spPr>
        <p:txBody>
          <a:bodyPr wrap="square" rtlCol="0">
            <a:spAutoFit/>
          </a:bodyPr>
          <a:lstStyle/>
          <a:p>
            <a:r>
              <a:rPr lang="es-EC" sz="1400" b="1" u="sng" dirty="0" smtClean="0">
                <a:solidFill>
                  <a:srgbClr val="0070C0"/>
                </a:solidFill>
                <a:latin typeface="Cambria" panose="02040503050406030204" pitchFamily="18" charset="0"/>
              </a:rPr>
              <a:t>NAPO: </a:t>
            </a:r>
            <a:r>
              <a:rPr lang="es-EC" sz="1400" dirty="0" smtClean="0">
                <a:latin typeface="Cambria" panose="02040503050406030204" pitchFamily="18" charset="0"/>
              </a:rPr>
              <a:t>Tena</a:t>
            </a:r>
            <a:endParaRPr lang="es-EC" sz="1400" dirty="0">
              <a:latin typeface="Cambria" panose="02040503050406030204" pitchFamily="18" charset="0"/>
            </a:endParaRPr>
          </a:p>
        </p:txBody>
      </p:sp>
      <p:cxnSp>
        <p:nvCxnSpPr>
          <p:cNvPr id="47" name="46 Conector recto de flecha"/>
          <p:cNvCxnSpPr/>
          <p:nvPr/>
        </p:nvCxnSpPr>
        <p:spPr>
          <a:xfrm flipH="1" flipV="1">
            <a:off x="3464598" y="3659608"/>
            <a:ext cx="551421" cy="1391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nvGrpSpPr>
          <p:cNvPr id="48" name="46 Grupo"/>
          <p:cNvGrpSpPr>
            <a:grpSpLocks/>
          </p:cNvGrpSpPr>
          <p:nvPr/>
        </p:nvGrpSpPr>
        <p:grpSpPr bwMode="auto">
          <a:xfrm>
            <a:off x="3930777" y="3413944"/>
            <a:ext cx="1680097" cy="519112"/>
            <a:chOff x="7199241" y="3365090"/>
            <a:chExt cx="1758854" cy="1000132"/>
          </a:xfrm>
        </p:grpSpPr>
        <p:sp>
          <p:nvSpPr>
            <p:cNvPr id="49" name="48 CuadroTexto">
              <a:hlinkClick r:id="rId6" action="ppaction://hlinksldjump"/>
            </p:cNvPr>
            <p:cNvSpPr txBox="1"/>
            <p:nvPr/>
          </p:nvSpPr>
          <p:spPr>
            <a:xfrm>
              <a:off x="8313687" y="3365090"/>
              <a:ext cx="644408" cy="1000132"/>
            </a:xfrm>
            <a:prstGeom prst="rect">
              <a:avLst/>
            </a:prstGeom>
            <a:noFill/>
          </p:spPr>
          <p:txBody>
            <a:bodyPr vert="vert" anchor="ctr">
              <a:spAutoFit/>
            </a:bodyPr>
            <a:lstStyle/>
            <a:p>
              <a:pPr algn="ctr">
                <a:defRPr/>
              </a:pPr>
              <a:r>
                <a:rPr lang="es-ES_tradnl" sz="1400" b="1" dirty="0">
                  <a:latin typeface="Cambria" panose="02040503050406030204" pitchFamily="18" charset="0"/>
                  <a:hlinkClick r:id="" action="ppaction://noaction"/>
                </a:rPr>
                <a:t>LOS RIOS</a:t>
              </a:r>
              <a:endParaRPr lang="es-EC" sz="1400" b="1" dirty="0">
                <a:latin typeface="Cambria" panose="02040503050406030204" pitchFamily="18" charset="0"/>
              </a:endParaRPr>
            </a:p>
          </p:txBody>
        </p:sp>
        <p:sp>
          <p:nvSpPr>
            <p:cNvPr id="50" name="49 Cerrar llave"/>
            <p:cNvSpPr/>
            <p:nvPr/>
          </p:nvSpPr>
          <p:spPr>
            <a:xfrm>
              <a:off x="8214594" y="3481313"/>
              <a:ext cx="189459" cy="642287"/>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s-EC" sz="2000" dirty="0">
                <a:latin typeface="Cambria" panose="02040503050406030204" pitchFamily="18" charset="0"/>
                <a:cs typeface="Arial" pitchFamily="34" charset="0"/>
              </a:endParaRPr>
            </a:p>
          </p:txBody>
        </p:sp>
        <p:sp>
          <p:nvSpPr>
            <p:cNvPr id="51" name="49 CuadroTexto"/>
            <p:cNvSpPr txBox="1">
              <a:spLocks noChangeArrowheads="1"/>
            </p:cNvSpPr>
            <p:nvPr/>
          </p:nvSpPr>
          <p:spPr bwMode="auto">
            <a:xfrm>
              <a:off x="7199241" y="3635807"/>
              <a:ext cx="1000130" cy="44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Ø"/>
              </a:pPr>
              <a:r>
                <a:rPr lang="es-EC" sz="900" dirty="0">
                  <a:latin typeface="Cambria" panose="02040503050406030204" pitchFamily="18" charset="0"/>
                </a:rPr>
                <a:t>BABAHOYO</a:t>
              </a:r>
            </a:p>
          </p:txBody>
        </p:sp>
      </p:grpSp>
      <p:pic>
        <p:nvPicPr>
          <p:cNvPr id="46" name="Picture 2" descr="C:\Users\JIMMY MARTINEZ\Desktop\gif tib\tiburon-019.gif"/>
          <p:cNvPicPr>
            <a:picLocks noChangeAspect="1" noChangeArrowheads="1" noCrop="1"/>
          </p:cNvPicPr>
          <p:nvPr/>
        </p:nvPicPr>
        <p:blipFill>
          <a:blip r:embed="rId7" cstate="print"/>
          <a:srcRect/>
          <a:stretch>
            <a:fillRect/>
          </a:stretch>
        </p:blipFill>
        <p:spPr bwMode="auto">
          <a:xfrm>
            <a:off x="8206966" y="6067109"/>
            <a:ext cx="657708" cy="611668"/>
          </a:xfrm>
          <a:prstGeom prst="rect">
            <a:avLst/>
          </a:prstGeom>
          <a:noFill/>
        </p:spPr>
      </p:pic>
      <p:sp>
        <p:nvSpPr>
          <p:cNvPr id="2" name="1 CuadroTexto"/>
          <p:cNvSpPr txBox="1"/>
          <p:nvPr/>
        </p:nvSpPr>
        <p:spPr>
          <a:xfrm>
            <a:off x="2499448" y="4309273"/>
            <a:ext cx="426616" cy="369332"/>
          </a:xfrm>
          <a:prstGeom prst="rect">
            <a:avLst/>
          </a:prstGeom>
          <a:noFill/>
        </p:spPr>
        <p:txBody>
          <a:bodyPr wrap="square" rtlCol="0">
            <a:spAutoFit/>
          </a:bodyPr>
          <a:lstStyle/>
          <a:p>
            <a:r>
              <a:rPr lang="es-EC" dirty="0" smtClean="0"/>
              <a:t>13</a:t>
            </a:r>
            <a:endParaRPr lang="es-EC" dirty="0"/>
          </a:p>
        </p:txBody>
      </p:sp>
      <p:sp>
        <p:nvSpPr>
          <p:cNvPr id="3" name="2 CuadroTexto"/>
          <p:cNvSpPr txBox="1"/>
          <p:nvPr/>
        </p:nvSpPr>
        <p:spPr>
          <a:xfrm>
            <a:off x="1679572" y="3941348"/>
            <a:ext cx="660180" cy="369332"/>
          </a:xfrm>
          <a:prstGeom prst="rect">
            <a:avLst/>
          </a:prstGeom>
          <a:noFill/>
        </p:spPr>
        <p:txBody>
          <a:bodyPr wrap="square" rtlCol="0">
            <a:spAutoFit/>
          </a:bodyPr>
          <a:lstStyle/>
          <a:p>
            <a:r>
              <a:rPr lang="es-EC" dirty="0" smtClean="0"/>
              <a:t>15</a:t>
            </a:r>
            <a:endParaRPr lang="es-EC" dirty="0"/>
          </a:p>
        </p:txBody>
      </p:sp>
      <p:sp>
        <p:nvSpPr>
          <p:cNvPr id="28" name="27 CuadroTexto"/>
          <p:cNvSpPr txBox="1"/>
          <p:nvPr/>
        </p:nvSpPr>
        <p:spPr>
          <a:xfrm>
            <a:off x="3059832" y="2389370"/>
            <a:ext cx="694971" cy="369332"/>
          </a:xfrm>
          <a:prstGeom prst="rect">
            <a:avLst/>
          </a:prstGeom>
          <a:noFill/>
        </p:spPr>
        <p:txBody>
          <a:bodyPr wrap="square" rtlCol="0">
            <a:spAutoFit/>
          </a:bodyPr>
          <a:lstStyle/>
          <a:p>
            <a:r>
              <a:rPr lang="es-EC" dirty="0" smtClean="0"/>
              <a:t>28</a:t>
            </a:r>
            <a:endParaRPr lang="es-EC" dirty="0"/>
          </a:p>
        </p:txBody>
      </p:sp>
      <p:sp>
        <p:nvSpPr>
          <p:cNvPr id="34" name="33 CuadroTexto"/>
          <p:cNvSpPr txBox="1"/>
          <p:nvPr/>
        </p:nvSpPr>
        <p:spPr>
          <a:xfrm>
            <a:off x="4103737" y="1451381"/>
            <a:ext cx="609426" cy="369332"/>
          </a:xfrm>
          <a:prstGeom prst="rect">
            <a:avLst/>
          </a:prstGeom>
          <a:noFill/>
        </p:spPr>
        <p:txBody>
          <a:bodyPr wrap="square" rtlCol="0">
            <a:spAutoFit/>
          </a:bodyPr>
          <a:lstStyle/>
          <a:p>
            <a:r>
              <a:rPr lang="es-EC" dirty="0" smtClean="0"/>
              <a:t>13</a:t>
            </a:r>
            <a:endParaRPr lang="es-EC" dirty="0"/>
          </a:p>
        </p:txBody>
      </p:sp>
      <p:sp>
        <p:nvSpPr>
          <p:cNvPr id="37" name="36 CuadroTexto"/>
          <p:cNvSpPr txBox="1"/>
          <p:nvPr/>
        </p:nvSpPr>
        <p:spPr>
          <a:xfrm>
            <a:off x="2282216" y="5775108"/>
            <a:ext cx="288351" cy="369332"/>
          </a:xfrm>
          <a:prstGeom prst="rect">
            <a:avLst/>
          </a:prstGeom>
          <a:noFill/>
        </p:spPr>
        <p:txBody>
          <a:bodyPr wrap="square" rtlCol="0">
            <a:spAutoFit/>
          </a:bodyPr>
          <a:lstStyle/>
          <a:p>
            <a:r>
              <a:rPr lang="es-EC" dirty="0"/>
              <a:t>6</a:t>
            </a:r>
          </a:p>
        </p:txBody>
      </p:sp>
      <p:sp>
        <p:nvSpPr>
          <p:cNvPr id="39" name="38 CuadroTexto"/>
          <p:cNvSpPr txBox="1"/>
          <p:nvPr/>
        </p:nvSpPr>
        <p:spPr>
          <a:xfrm>
            <a:off x="6598295" y="3145106"/>
            <a:ext cx="233313" cy="369332"/>
          </a:xfrm>
          <a:prstGeom prst="rect">
            <a:avLst/>
          </a:prstGeom>
          <a:noFill/>
        </p:spPr>
        <p:txBody>
          <a:bodyPr wrap="square" rtlCol="0">
            <a:spAutoFit/>
          </a:bodyPr>
          <a:lstStyle/>
          <a:p>
            <a:r>
              <a:rPr lang="es-EC" dirty="0" smtClean="0"/>
              <a:t>1</a:t>
            </a:r>
            <a:endParaRPr lang="es-EC" dirty="0"/>
          </a:p>
        </p:txBody>
      </p:sp>
      <p:sp>
        <p:nvSpPr>
          <p:cNvPr id="41" name="40 CuadroTexto"/>
          <p:cNvSpPr txBox="1"/>
          <p:nvPr/>
        </p:nvSpPr>
        <p:spPr>
          <a:xfrm>
            <a:off x="4366907" y="2236705"/>
            <a:ext cx="565391" cy="369332"/>
          </a:xfrm>
          <a:prstGeom prst="rect">
            <a:avLst/>
          </a:prstGeom>
          <a:noFill/>
        </p:spPr>
        <p:txBody>
          <a:bodyPr wrap="square" rtlCol="0">
            <a:spAutoFit/>
          </a:bodyPr>
          <a:lstStyle/>
          <a:p>
            <a:r>
              <a:rPr lang="es-EC" dirty="0" smtClean="0"/>
              <a:t>1</a:t>
            </a:r>
            <a:endParaRPr lang="es-EC" dirty="0"/>
          </a:p>
        </p:txBody>
      </p:sp>
      <p:sp>
        <p:nvSpPr>
          <p:cNvPr id="52" name="51 CuadroTexto"/>
          <p:cNvSpPr txBox="1"/>
          <p:nvPr/>
        </p:nvSpPr>
        <p:spPr>
          <a:xfrm>
            <a:off x="3203848" y="3474269"/>
            <a:ext cx="335364" cy="369332"/>
          </a:xfrm>
          <a:prstGeom prst="rect">
            <a:avLst/>
          </a:prstGeom>
          <a:noFill/>
        </p:spPr>
        <p:txBody>
          <a:bodyPr wrap="square" rtlCol="0">
            <a:spAutoFit/>
          </a:bodyPr>
          <a:lstStyle/>
          <a:p>
            <a:r>
              <a:rPr lang="es-EC" dirty="0" smtClean="0"/>
              <a:t>3</a:t>
            </a:r>
            <a:endParaRPr lang="es-EC" dirty="0"/>
          </a:p>
        </p:txBody>
      </p:sp>
    </p:spTree>
    <p:extLst>
      <p:ext uri="{BB962C8B-B14F-4D97-AF65-F5344CB8AC3E}">
        <p14:creationId xmlns:p14="http://schemas.microsoft.com/office/powerpoint/2010/main" val="3755471374"/>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lstStyle/>
          <a:p>
            <a:r>
              <a:rPr lang="es-EC" sz="3600" b="1" dirty="0" err="1" smtClean="0">
                <a:solidFill>
                  <a:srgbClr val="160AB6"/>
                </a:solidFill>
                <a:latin typeface="Cambria" panose="02040503050406030204" pitchFamily="18" charset="0"/>
              </a:rPr>
              <a:t>Inspections</a:t>
            </a:r>
            <a:r>
              <a:rPr lang="es-EC" sz="3600" b="1" dirty="0" smtClean="0">
                <a:solidFill>
                  <a:srgbClr val="160AB6"/>
                </a:solidFill>
                <a:latin typeface="Cambria" panose="02040503050406030204" pitchFamily="18" charset="0"/>
              </a:rPr>
              <a:t> </a:t>
            </a:r>
            <a:r>
              <a:rPr lang="es-EC" sz="3600" b="1" dirty="0" err="1" smtClean="0">
                <a:solidFill>
                  <a:srgbClr val="160AB6"/>
                </a:solidFill>
                <a:latin typeface="Cambria" panose="02040503050406030204" pitchFamily="18" charset="0"/>
              </a:rPr>
              <a:t>during</a:t>
            </a:r>
            <a:r>
              <a:rPr lang="es-EC" sz="3600" b="1" dirty="0" smtClean="0">
                <a:solidFill>
                  <a:srgbClr val="160AB6"/>
                </a:solidFill>
                <a:latin typeface="Cambria" panose="02040503050406030204" pitchFamily="18" charset="0"/>
              </a:rPr>
              <a:t> </a:t>
            </a:r>
            <a:r>
              <a:rPr lang="es-EC" sz="3600" b="1" dirty="0" err="1" smtClean="0">
                <a:solidFill>
                  <a:srgbClr val="160AB6"/>
                </a:solidFill>
                <a:latin typeface="Cambria" panose="02040503050406030204" pitchFamily="18" charset="0"/>
              </a:rPr>
              <a:t>landing</a:t>
            </a:r>
            <a:endParaRPr lang="es-EC" sz="3600" b="1" dirty="0">
              <a:solidFill>
                <a:srgbClr val="160AB6"/>
              </a:solidFill>
              <a:latin typeface="Cambria" panose="02040503050406030204" pitchFamily="18" charset="0"/>
            </a:endParaRPr>
          </a:p>
        </p:txBody>
      </p:sp>
      <p:sp>
        <p:nvSpPr>
          <p:cNvPr id="4" name="3 Marcador de fecha"/>
          <p:cNvSpPr>
            <a:spLocks noGrp="1"/>
          </p:cNvSpPr>
          <p:nvPr>
            <p:ph type="dt" sz="half" idx="10"/>
          </p:nvPr>
        </p:nvSpPr>
        <p:spPr/>
        <p:txBody>
          <a:bodyPr/>
          <a:lstStyle/>
          <a:p>
            <a:pPr>
              <a:defRPr/>
            </a:pPr>
            <a:fld id="{685B29BA-FD7E-46C1-BBBF-F4CDF9554ABE}" type="datetime1">
              <a:rPr lang="es-EC" smtClean="0"/>
              <a:pPr>
                <a:defRPr/>
              </a:pPr>
              <a:t>17/12/2014</a:t>
            </a:fld>
            <a:endParaRPr lang="es-EC"/>
          </a:p>
        </p:txBody>
      </p:sp>
      <p:sp>
        <p:nvSpPr>
          <p:cNvPr id="5" name="4 Marcador de número de diapositiva"/>
          <p:cNvSpPr>
            <a:spLocks noGrp="1"/>
          </p:cNvSpPr>
          <p:nvPr>
            <p:ph type="sldNum" sz="quarter" idx="12"/>
          </p:nvPr>
        </p:nvSpPr>
        <p:spPr/>
        <p:txBody>
          <a:bodyPr/>
          <a:lstStyle/>
          <a:p>
            <a:pPr>
              <a:defRPr/>
            </a:pPr>
            <a:fld id="{021921FC-3607-46F5-AE2D-F775109A4618}" type="slidenum">
              <a:rPr lang="es-EC" smtClean="0"/>
              <a:pPr>
                <a:defRPr/>
              </a:pPr>
              <a:t>7</a:t>
            </a:fld>
            <a:endParaRPr lang="es-EC"/>
          </a:p>
        </p:txBody>
      </p:sp>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83568" y="1711459"/>
            <a:ext cx="3816424" cy="2533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628800"/>
            <a:ext cx="2594175" cy="312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4077070"/>
            <a:ext cx="3371850" cy="2530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07699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circle(in)">
                                      <p:cBhvr>
                                        <p:cTn id="2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2771800" y="116632"/>
            <a:ext cx="6192688" cy="1440160"/>
          </a:xfrm>
        </p:spPr>
        <p:txBody>
          <a:bodyPr/>
          <a:lstStyle/>
          <a:p>
            <a:r>
              <a:rPr lang="es-EC" sz="3200" b="1" dirty="0" err="1" smtClean="0">
                <a:solidFill>
                  <a:srgbClr val="160AB6"/>
                </a:solidFill>
                <a:latin typeface="Cambria" pitchFamily="18" charset="0"/>
              </a:rPr>
              <a:t>Fishing</a:t>
            </a:r>
            <a:r>
              <a:rPr lang="es-EC" sz="3200" b="1" dirty="0" smtClean="0">
                <a:solidFill>
                  <a:srgbClr val="160AB6"/>
                </a:solidFill>
                <a:latin typeface="Cambria" pitchFamily="18" charset="0"/>
              </a:rPr>
              <a:t> </a:t>
            </a:r>
            <a:r>
              <a:rPr lang="es-EC" sz="3200" b="1" dirty="0" err="1" smtClean="0">
                <a:solidFill>
                  <a:srgbClr val="160AB6"/>
                </a:solidFill>
                <a:latin typeface="Cambria" pitchFamily="18" charset="0"/>
              </a:rPr>
              <a:t>Logs</a:t>
            </a:r>
            <a:r>
              <a:rPr lang="es-EC" sz="3200" b="1" dirty="0" smtClean="0">
                <a:solidFill>
                  <a:srgbClr val="160AB6"/>
                </a:solidFill>
                <a:latin typeface="Cambria" pitchFamily="18" charset="0"/>
              </a:rPr>
              <a:t> </a:t>
            </a:r>
            <a:r>
              <a:rPr lang="es-EC" sz="3200" b="1" dirty="0" smtClean="0">
                <a:solidFill>
                  <a:srgbClr val="160AB6"/>
                </a:solidFill>
                <a:latin typeface="Cambria" pitchFamily="18" charset="0"/>
              </a:rPr>
              <a:t/>
            </a:r>
            <a:br>
              <a:rPr lang="es-EC" sz="3200" b="1" dirty="0" smtClean="0">
                <a:solidFill>
                  <a:srgbClr val="160AB6"/>
                </a:solidFill>
                <a:latin typeface="Cambria" pitchFamily="18" charset="0"/>
              </a:rPr>
            </a:br>
            <a:r>
              <a:rPr lang="es-EC" sz="3200" b="1" dirty="0" err="1" smtClean="0">
                <a:solidFill>
                  <a:srgbClr val="160AB6"/>
                </a:solidFill>
                <a:latin typeface="Cambria" pitchFamily="18" charset="0"/>
              </a:rPr>
              <a:t>M</a:t>
            </a:r>
            <a:r>
              <a:rPr lang="es-EC" sz="3200" b="1" dirty="0" err="1" smtClean="0">
                <a:solidFill>
                  <a:srgbClr val="160AB6"/>
                </a:solidFill>
                <a:latin typeface="Cambria" pitchFamily="18" charset="0"/>
              </a:rPr>
              <a:t>onitoring</a:t>
            </a:r>
            <a:r>
              <a:rPr lang="es-EC" sz="3200" b="1" dirty="0" smtClean="0">
                <a:solidFill>
                  <a:srgbClr val="160AB6"/>
                </a:solidFill>
                <a:latin typeface="Cambria" pitchFamily="18" charset="0"/>
              </a:rPr>
              <a:t> </a:t>
            </a:r>
            <a:r>
              <a:rPr lang="es-EC" sz="3200" b="1" dirty="0" err="1" smtClean="0">
                <a:solidFill>
                  <a:srgbClr val="160AB6"/>
                </a:solidFill>
                <a:latin typeface="Cambria" pitchFamily="18" charset="0"/>
              </a:rPr>
              <a:t>Certificates</a:t>
            </a:r>
            <a:r>
              <a:rPr lang="es-EC" sz="3200" b="1" dirty="0" smtClean="0">
                <a:solidFill>
                  <a:srgbClr val="160AB6"/>
                </a:solidFill>
                <a:latin typeface="Cambria" pitchFamily="18" charset="0"/>
              </a:rPr>
              <a:t> </a:t>
            </a:r>
            <a:r>
              <a:rPr lang="es-EC" sz="3200" b="1" dirty="0">
                <a:solidFill>
                  <a:srgbClr val="160AB6"/>
                </a:solidFill>
                <a:latin typeface="Cambria" pitchFamily="18" charset="0"/>
              </a:rPr>
              <a:t> </a:t>
            </a:r>
            <a:r>
              <a:rPr lang="es-EC" sz="3200" b="1" dirty="0" smtClean="0">
                <a:solidFill>
                  <a:srgbClr val="160AB6"/>
                </a:solidFill>
                <a:latin typeface="Cambria" pitchFamily="18" charset="0"/>
              </a:rPr>
              <a:t>     </a:t>
            </a:r>
            <a:r>
              <a:rPr lang="es-EC" sz="3200" b="1" dirty="0">
                <a:solidFill>
                  <a:srgbClr val="160AB6"/>
                </a:solidFill>
                <a:latin typeface="Cambria" pitchFamily="18" charset="0"/>
              </a:rPr>
              <a:t>  </a:t>
            </a:r>
            <a:r>
              <a:rPr lang="es-EC" sz="3200" b="1" dirty="0" err="1" smtClean="0">
                <a:solidFill>
                  <a:srgbClr val="160AB6"/>
                </a:solidFill>
                <a:latin typeface="Cambria" pitchFamily="18" charset="0"/>
              </a:rPr>
              <a:t>Movilization</a:t>
            </a:r>
            <a:r>
              <a:rPr lang="es-EC" sz="3200" b="1" dirty="0" smtClean="0">
                <a:solidFill>
                  <a:srgbClr val="160AB6"/>
                </a:solidFill>
                <a:latin typeface="Cambria" pitchFamily="18" charset="0"/>
              </a:rPr>
              <a:t> </a:t>
            </a:r>
            <a:r>
              <a:rPr lang="es-EC" sz="3200" b="1" dirty="0" err="1" smtClean="0">
                <a:solidFill>
                  <a:srgbClr val="160AB6"/>
                </a:solidFill>
                <a:latin typeface="Cambria" pitchFamily="18" charset="0"/>
              </a:rPr>
              <a:t>Guides</a:t>
            </a:r>
            <a:r>
              <a:rPr lang="es-EC" sz="3200" b="1" dirty="0" smtClean="0">
                <a:solidFill>
                  <a:srgbClr val="160AB6"/>
                </a:solidFill>
                <a:latin typeface="Cambria" pitchFamily="18" charset="0"/>
              </a:rPr>
              <a:t> </a:t>
            </a:r>
            <a:endParaRPr lang="es-EC" sz="3200" b="1" dirty="0">
              <a:solidFill>
                <a:srgbClr val="160AB6"/>
              </a:solidFill>
              <a:latin typeface="Cambria" pitchFamily="18" charset="0"/>
            </a:endParaRPr>
          </a:p>
        </p:txBody>
      </p:sp>
      <p:sp>
        <p:nvSpPr>
          <p:cNvPr id="4" name="3 Marcador de fecha"/>
          <p:cNvSpPr>
            <a:spLocks noGrp="1"/>
          </p:cNvSpPr>
          <p:nvPr>
            <p:ph type="dt" sz="half" idx="10"/>
          </p:nvPr>
        </p:nvSpPr>
        <p:spPr/>
        <p:txBody>
          <a:bodyPr/>
          <a:lstStyle/>
          <a:p>
            <a:pPr>
              <a:defRPr/>
            </a:pPr>
            <a:fld id="{ADDDCBED-74BF-4EF8-8F99-2EE615DD4CFC}" type="datetime1">
              <a:rPr lang="es-EC" smtClean="0"/>
              <a:pPr>
                <a:defRPr/>
              </a:pPr>
              <a:t>17/12/2014</a:t>
            </a:fld>
            <a:endParaRPr lang="es-EC"/>
          </a:p>
        </p:txBody>
      </p:sp>
      <p:sp>
        <p:nvSpPr>
          <p:cNvPr id="5" name="4 Marcador de número de diapositiva"/>
          <p:cNvSpPr>
            <a:spLocks noGrp="1"/>
          </p:cNvSpPr>
          <p:nvPr>
            <p:ph type="sldNum" sz="quarter" idx="12"/>
          </p:nvPr>
        </p:nvSpPr>
        <p:spPr/>
        <p:txBody>
          <a:bodyPr/>
          <a:lstStyle/>
          <a:p>
            <a:pPr>
              <a:defRPr/>
            </a:pPr>
            <a:fld id="{DDA330B3-19B5-448E-B6F5-70164710A507}" type="slidenum">
              <a:rPr lang="es-EC" smtClean="0"/>
              <a:pPr>
                <a:defRPr/>
              </a:pPr>
              <a:t>8</a:t>
            </a:fld>
            <a:endParaRPr lang="es-EC"/>
          </a:p>
        </p:txBody>
      </p:sp>
      <p:pic>
        <p:nvPicPr>
          <p:cNvPr id="7170" name="Picture 2" descr="C:\Users\JIMMY MARTINEZ\Desktop\gif tib\Imagen-animada-Tiburon-martillo-01.gif"/>
          <p:cNvPicPr>
            <a:picLocks noGrp="1" noChangeAspect="1" noChangeArrowheads="1" noCrop="1"/>
          </p:cNvPicPr>
          <p:nvPr>
            <p:ph idx="1"/>
          </p:nvPr>
        </p:nvPicPr>
        <p:blipFill>
          <a:blip r:embed="rId3" cstate="print"/>
          <a:srcRect/>
          <a:stretch>
            <a:fillRect/>
          </a:stretch>
        </p:blipFill>
        <p:spPr bwMode="auto">
          <a:xfrm>
            <a:off x="7236296" y="5733256"/>
            <a:ext cx="1428750" cy="619125"/>
          </a:xfrm>
          <a:prstGeom prst="rect">
            <a:avLst/>
          </a:prstGeom>
          <a:noFill/>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844824"/>
            <a:ext cx="5851549" cy="43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2 Imagen"/>
          <p:cNvPicPr/>
          <p:nvPr/>
        </p:nvPicPr>
        <p:blipFill>
          <a:blip r:embed="rId5" cstate="print"/>
          <a:srcRect/>
          <a:stretch>
            <a:fillRect/>
          </a:stretch>
        </p:blipFill>
        <p:spPr bwMode="auto">
          <a:xfrm>
            <a:off x="2601230" y="1694457"/>
            <a:ext cx="3456384" cy="4656192"/>
          </a:xfrm>
          <a:prstGeom prst="rect">
            <a:avLst/>
          </a:prstGeom>
          <a:noFill/>
          <a:ln w="9525">
            <a:noFill/>
            <a:miter lim="800000"/>
            <a:headEnd/>
            <a:tailEnd/>
          </a:ln>
          <a:effec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1745289"/>
            <a:ext cx="3676650"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in)">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circle(in)">
                                      <p:cBhvr>
                                        <p:cTn id="2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Marcador de contenido"/>
          <p:cNvSpPr>
            <a:spLocks noGrp="1"/>
          </p:cNvSpPr>
          <p:nvPr>
            <p:ph idx="1"/>
          </p:nvPr>
        </p:nvSpPr>
        <p:spPr/>
        <p:txBody>
          <a:bodyPr/>
          <a:lstStyle/>
          <a:p>
            <a:endParaRPr lang="es-EC" dirty="0" smtClean="0"/>
          </a:p>
          <a:p>
            <a:endParaRPr lang="es-EC" dirty="0"/>
          </a:p>
          <a:p>
            <a:endParaRPr lang="es-EC" dirty="0"/>
          </a:p>
        </p:txBody>
      </p:sp>
      <p:sp>
        <p:nvSpPr>
          <p:cNvPr id="4" name="3 Marcador de fecha"/>
          <p:cNvSpPr>
            <a:spLocks noGrp="1"/>
          </p:cNvSpPr>
          <p:nvPr>
            <p:ph type="dt" sz="half" idx="10"/>
          </p:nvPr>
        </p:nvSpPr>
        <p:spPr/>
        <p:txBody>
          <a:bodyPr/>
          <a:lstStyle/>
          <a:p>
            <a:pPr>
              <a:defRPr/>
            </a:pPr>
            <a:fld id="{685B29BA-FD7E-46C1-BBBF-F4CDF9554ABE}" type="datetime1">
              <a:rPr lang="es-EC" smtClean="0"/>
              <a:pPr>
                <a:defRPr/>
              </a:pPr>
              <a:t>17/12/2014</a:t>
            </a:fld>
            <a:endParaRPr lang="es-EC"/>
          </a:p>
        </p:txBody>
      </p:sp>
      <p:sp>
        <p:nvSpPr>
          <p:cNvPr id="5" name="4 Marcador de número de diapositiva"/>
          <p:cNvSpPr>
            <a:spLocks noGrp="1"/>
          </p:cNvSpPr>
          <p:nvPr>
            <p:ph type="sldNum" sz="quarter" idx="12"/>
          </p:nvPr>
        </p:nvSpPr>
        <p:spPr/>
        <p:txBody>
          <a:bodyPr/>
          <a:lstStyle/>
          <a:p>
            <a:pPr>
              <a:defRPr/>
            </a:pPr>
            <a:fld id="{021921FC-3607-46F5-AE2D-F775109A4618}" type="slidenum">
              <a:rPr lang="es-EC" smtClean="0"/>
              <a:pPr>
                <a:defRPr/>
              </a:pPr>
              <a:t>9</a:t>
            </a:fld>
            <a:endParaRPr lang="es-EC"/>
          </a:p>
        </p:txBody>
      </p:sp>
      <p:graphicFrame>
        <p:nvGraphicFramePr>
          <p:cNvPr id="19" name="18 Diagrama"/>
          <p:cNvGraphicFramePr/>
          <p:nvPr>
            <p:extLst>
              <p:ext uri="{D42A27DB-BD31-4B8C-83A1-F6EECF244321}">
                <p14:modId xmlns:p14="http://schemas.microsoft.com/office/powerpoint/2010/main" val="67481153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1413894"/>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5865</TotalTime>
  <Words>520</Words>
  <Application>Microsoft Office PowerPoint</Application>
  <PresentationFormat>On-screen Show (4:3)</PresentationFormat>
  <Paragraphs>162</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Tema de Office</vt:lpstr>
      <vt:lpstr>PowerPoint Presentation</vt:lpstr>
      <vt:lpstr>PowerPoint Presentation</vt:lpstr>
      <vt:lpstr>Antecedent </vt:lpstr>
      <vt:lpstr>Challenges</vt:lpstr>
      <vt:lpstr>PowerPoint Presentation</vt:lpstr>
      <vt:lpstr>Distribution of the Fisheries Inspection Posts</vt:lpstr>
      <vt:lpstr>Inspections during landing</vt:lpstr>
      <vt:lpstr>Fishing Logs  Monitoring Certificates         Movilization Guides </vt:lpstr>
      <vt:lpstr>PowerPoint Presentation</vt:lpstr>
      <vt:lpstr>Exporting Process </vt:lpstr>
      <vt:lpstr>Inspections</vt:lpstr>
      <vt:lpstr>Ecuapass</vt:lpstr>
      <vt:lpstr>VUE portal main page structure</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home</dc:creator>
  <cp:lastModifiedBy>Erick Bertin</cp:lastModifiedBy>
  <cp:revision>268</cp:revision>
  <dcterms:created xsi:type="dcterms:W3CDTF">2012-11-10T18:39:08Z</dcterms:created>
  <dcterms:modified xsi:type="dcterms:W3CDTF">2014-12-17T18:19:19Z</dcterms:modified>
</cp:coreProperties>
</file>